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7559675" cy="10439400"/>
  <p:notesSz cx="6797675" cy="9926638"/>
  <p:defaultTextStyle>
    <a:defPPr>
      <a:defRPr lang="en-US"/>
    </a:defPPr>
    <a:lvl1pPr marL="0" algn="l" defTabSz="457137" rtl="0" eaLnBrk="1" latinLnBrk="0" hangingPunct="1">
      <a:defRPr sz="1800" kern="1200">
        <a:solidFill>
          <a:schemeClr val="tx1"/>
        </a:solidFill>
        <a:latin typeface="+mn-lt"/>
        <a:ea typeface="+mn-ea"/>
        <a:cs typeface="+mn-cs"/>
      </a:defRPr>
    </a:lvl1pPr>
    <a:lvl2pPr marL="457137" algn="l" defTabSz="457137" rtl="0" eaLnBrk="1" latinLnBrk="0" hangingPunct="1">
      <a:defRPr sz="1800" kern="1200">
        <a:solidFill>
          <a:schemeClr val="tx1"/>
        </a:solidFill>
        <a:latin typeface="+mn-lt"/>
        <a:ea typeface="+mn-ea"/>
        <a:cs typeface="+mn-cs"/>
      </a:defRPr>
    </a:lvl2pPr>
    <a:lvl3pPr marL="914275" algn="l" defTabSz="457137" rtl="0" eaLnBrk="1" latinLnBrk="0" hangingPunct="1">
      <a:defRPr sz="1800" kern="1200">
        <a:solidFill>
          <a:schemeClr val="tx1"/>
        </a:solidFill>
        <a:latin typeface="+mn-lt"/>
        <a:ea typeface="+mn-ea"/>
        <a:cs typeface="+mn-cs"/>
      </a:defRPr>
    </a:lvl3pPr>
    <a:lvl4pPr marL="1371413" algn="l" defTabSz="457137" rtl="0" eaLnBrk="1" latinLnBrk="0" hangingPunct="1">
      <a:defRPr sz="1800" kern="1200">
        <a:solidFill>
          <a:schemeClr val="tx1"/>
        </a:solidFill>
        <a:latin typeface="+mn-lt"/>
        <a:ea typeface="+mn-ea"/>
        <a:cs typeface="+mn-cs"/>
      </a:defRPr>
    </a:lvl4pPr>
    <a:lvl5pPr marL="1828550" algn="l" defTabSz="457137" rtl="0" eaLnBrk="1" latinLnBrk="0" hangingPunct="1">
      <a:defRPr sz="1800" kern="1200">
        <a:solidFill>
          <a:schemeClr val="tx1"/>
        </a:solidFill>
        <a:latin typeface="+mn-lt"/>
        <a:ea typeface="+mn-ea"/>
        <a:cs typeface="+mn-cs"/>
      </a:defRPr>
    </a:lvl5pPr>
    <a:lvl6pPr marL="2285688" algn="l" defTabSz="457137" rtl="0" eaLnBrk="1" latinLnBrk="0" hangingPunct="1">
      <a:defRPr sz="1800" kern="1200">
        <a:solidFill>
          <a:schemeClr val="tx1"/>
        </a:solidFill>
        <a:latin typeface="+mn-lt"/>
        <a:ea typeface="+mn-ea"/>
        <a:cs typeface="+mn-cs"/>
      </a:defRPr>
    </a:lvl6pPr>
    <a:lvl7pPr marL="2742825" algn="l" defTabSz="457137" rtl="0" eaLnBrk="1" latinLnBrk="0" hangingPunct="1">
      <a:defRPr sz="1800" kern="1200">
        <a:solidFill>
          <a:schemeClr val="tx1"/>
        </a:solidFill>
        <a:latin typeface="+mn-lt"/>
        <a:ea typeface="+mn-ea"/>
        <a:cs typeface="+mn-cs"/>
      </a:defRPr>
    </a:lvl7pPr>
    <a:lvl8pPr marL="3199962" algn="l" defTabSz="457137" rtl="0" eaLnBrk="1" latinLnBrk="0" hangingPunct="1">
      <a:defRPr sz="1800" kern="1200">
        <a:solidFill>
          <a:schemeClr val="tx1"/>
        </a:solidFill>
        <a:latin typeface="+mn-lt"/>
        <a:ea typeface="+mn-ea"/>
        <a:cs typeface="+mn-cs"/>
      </a:defRPr>
    </a:lvl8pPr>
    <a:lvl9pPr marL="3657101" algn="l" defTabSz="45713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9D18E"/>
    <a:srgbClr val="FFF3E1"/>
    <a:srgbClr val="FFEACA"/>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31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659" cy="498056"/>
          </a:xfrm>
          <a:prstGeom prst="rect">
            <a:avLst/>
          </a:prstGeom>
        </p:spPr>
        <p:txBody>
          <a:bodyPr vert="horz" lIns="91426" tIns="45713" rIns="91426"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0"/>
            <a:ext cx="2945659" cy="498056"/>
          </a:xfrm>
          <a:prstGeom prst="rect">
            <a:avLst/>
          </a:prstGeom>
        </p:spPr>
        <p:txBody>
          <a:bodyPr vert="horz" lIns="91426" tIns="45713" rIns="91426" bIns="45713" rtlCol="0"/>
          <a:lstStyle>
            <a:lvl1pPr algn="r">
              <a:defRPr sz="1200"/>
            </a:lvl1pPr>
          </a:lstStyle>
          <a:p>
            <a:fld id="{F69DB628-A1F1-42D1-A413-38034598ABE2}" type="datetimeFigureOut">
              <a:rPr kumimoji="1" lang="ja-JP" altLang="en-US" smtClean="0"/>
              <a:t>2026/9/4</a:t>
            </a:fld>
            <a:endParaRPr kumimoji="1" lang="ja-JP" altLang="en-US"/>
          </a:p>
        </p:txBody>
      </p:sp>
      <p:sp>
        <p:nvSpPr>
          <p:cNvPr id="4" name="スライド イメージ プレースホルダー 3"/>
          <p:cNvSpPr>
            <a:spLocks noGrp="1" noRot="1" noChangeAspect="1"/>
          </p:cNvSpPr>
          <p:nvPr>
            <p:ph type="sldImg" idx="2"/>
          </p:nvPr>
        </p:nvSpPr>
        <p:spPr>
          <a:xfrm>
            <a:off x="2185988" y="1241425"/>
            <a:ext cx="2425700" cy="3349625"/>
          </a:xfrm>
          <a:prstGeom prst="rect">
            <a:avLst/>
          </a:prstGeom>
          <a:noFill/>
          <a:ln w="12700">
            <a:solidFill>
              <a:prstClr val="black"/>
            </a:solidFill>
          </a:ln>
        </p:spPr>
        <p:txBody>
          <a:bodyPr vert="horz" lIns="91426" tIns="45713" rIns="91426" bIns="45713"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1426" tIns="45713" rIns="91426"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4"/>
            <a:ext cx="2945659" cy="498055"/>
          </a:xfrm>
          <a:prstGeom prst="rect">
            <a:avLst/>
          </a:prstGeom>
        </p:spPr>
        <p:txBody>
          <a:bodyPr vert="horz" lIns="91426" tIns="45713" rIns="91426"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4"/>
            <a:ext cx="2945659" cy="498055"/>
          </a:xfrm>
          <a:prstGeom prst="rect">
            <a:avLst/>
          </a:prstGeom>
        </p:spPr>
        <p:txBody>
          <a:bodyPr vert="horz" lIns="91426" tIns="45713" rIns="91426" bIns="45713" rtlCol="0" anchor="b"/>
          <a:lstStyle>
            <a:lvl1pPr algn="r">
              <a:defRPr sz="1200"/>
            </a:lvl1pPr>
          </a:lstStyle>
          <a:p>
            <a:fld id="{7A382F3D-A7B1-47F9-A43F-F68792CB05E3}" type="slidenum">
              <a:rPr kumimoji="1" lang="ja-JP" altLang="en-US" smtClean="0"/>
              <a:t>‹#›</a:t>
            </a:fld>
            <a:endParaRPr kumimoji="1" lang="ja-JP" altLang="en-US"/>
          </a:p>
        </p:txBody>
      </p:sp>
    </p:spTree>
    <p:extLst>
      <p:ext uri="{BB962C8B-B14F-4D97-AF65-F5344CB8AC3E}">
        <p14:creationId xmlns:p14="http://schemas.microsoft.com/office/powerpoint/2010/main" val="219646724"/>
      </p:ext>
    </p:extLst>
  </p:cSld>
  <p:clrMap bg1="lt1" tx1="dk1" bg2="lt2" tx2="dk2" accent1="accent1" accent2="accent2" accent3="accent3" accent4="accent4" accent5="accent5" accent6="accent6" hlink="hlink" folHlink="folHlink"/>
  <p:notesStyle>
    <a:lvl1pPr marL="0" algn="l" defTabSz="880722" rtl="0" eaLnBrk="1" latinLnBrk="0" hangingPunct="1">
      <a:defRPr kumimoji="1" sz="1156" kern="1200">
        <a:solidFill>
          <a:schemeClr val="tx1"/>
        </a:solidFill>
        <a:latin typeface="+mn-lt"/>
        <a:ea typeface="+mn-ea"/>
        <a:cs typeface="+mn-cs"/>
      </a:defRPr>
    </a:lvl1pPr>
    <a:lvl2pPr marL="440361" algn="l" defTabSz="880722" rtl="0" eaLnBrk="1" latinLnBrk="0" hangingPunct="1">
      <a:defRPr kumimoji="1" sz="1156" kern="1200">
        <a:solidFill>
          <a:schemeClr val="tx1"/>
        </a:solidFill>
        <a:latin typeface="+mn-lt"/>
        <a:ea typeface="+mn-ea"/>
        <a:cs typeface="+mn-cs"/>
      </a:defRPr>
    </a:lvl2pPr>
    <a:lvl3pPr marL="880722" algn="l" defTabSz="880722" rtl="0" eaLnBrk="1" latinLnBrk="0" hangingPunct="1">
      <a:defRPr kumimoji="1" sz="1156" kern="1200">
        <a:solidFill>
          <a:schemeClr val="tx1"/>
        </a:solidFill>
        <a:latin typeface="+mn-lt"/>
        <a:ea typeface="+mn-ea"/>
        <a:cs typeface="+mn-cs"/>
      </a:defRPr>
    </a:lvl3pPr>
    <a:lvl4pPr marL="1321082" algn="l" defTabSz="880722" rtl="0" eaLnBrk="1" latinLnBrk="0" hangingPunct="1">
      <a:defRPr kumimoji="1" sz="1156" kern="1200">
        <a:solidFill>
          <a:schemeClr val="tx1"/>
        </a:solidFill>
        <a:latin typeface="+mn-lt"/>
        <a:ea typeface="+mn-ea"/>
        <a:cs typeface="+mn-cs"/>
      </a:defRPr>
    </a:lvl4pPr>
    <a:lvl5pPr marL="1761442" algn="l" defTabSz="880722" rtl="0" eaLnBrk="1" latinLnBrk="0" hangingPunct="1">
      <a:defRPr kumimoji="1" sz="1156" kern="1200">
        <a:solidFill>
          <a:schemeClr val="tx1"/>
        </a:solidFill>
        <a:latin typeface="+mn-lt"/>
        <a:ea typeface="+mn-ea"/>
        <a:cs typeface="+mn-cs"/>
      </a:defRPr>
    </a:lvl5pPr>
    <a:lvl6pPr marL="2201804" algn="l" defTabSz="880722" rtl="0" eaLnBrk="1" latinLnBrk="0" hangingPunct="1">
      <a:defRPr kumimoji="1" sz="1156" kern="1200">
        <a:solidFill>
          <a:schemeClr val="tx1"/>
        </a:solidFill>
        <a:latin typeface="+mn-lt"/>
        <a:ea typeface="+mn-ea"/>
        <a:cs typeface="+mn-cs"/>
      </a:defRPr>
    </a:lvl6pPr>
    <a:lvl7pPr marL="2642164" algn="l" defTabSz="880722" rtl="0" eaLnBrk="1" latinLnBrk="0" hangingPunct="1">
      <a:defRPr kumimoji="1" sz="1156" kern="1200">
        <a:solidFill>
          <a:schemeClr val="tx1"/>
        </a:solidFill>
        <a:latin typeface="+mn-lt"/>
        <a:ea typeface="+mn-ea"/>
        <a:cs typeface="+mn-cs"/>
      </a:defRPr>
    </a:lvl7pPr>
    <a:lvl8pPr marL="3082524" algn="l" defTabSz="880722" rtl="0" eaLnBrk="1" latinLnBrk="0" hangingPunct="1">
      <a:defRPr kumimoji="1" sz="1156" kern="1200">
        <a:solidFill>
          <a:schemeClr val="tx1"/>
        </a:solidFill>
        <a:latin typeface="+mn-lt"/>
        <a:ea typeface="+mn-ea"/>
        <a:cs typeface="+mn-cs"/>
      </a:defRPr>
    </a:lvl8pPr>
    <a:lvl9pPr marL="3522885" algn="l" defTabSz="880722" rtl="0" eaLnBrk="1" latinLnBrk="0" hangingPunct="1">
      <a:defRPr kumimoji="1" sz="11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85988" y="1241425"/>
            <a:ext cx="24257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A382F3D-A7B1-47F9-A43F-F68792CB05E3}" type="slidenum">
              <a:rPr kumimoji="1" lang="ja-JP" altLang="en-US" smtClean="0"/>
              <a:t>1</a:t>
            </a:fld>
            <a:endParaRPr kumimoji="1" lang="ja-JP" altLang="en-US"/>
          </a:p>
        </p:txBody>
      </p:sp>
    </p:spTree>
    <p:extLst>
      <p:ext uri="{BB962C8B-B14F-4D97-AF65-F5344CB8AC3E}">
        <p14:creationId xmlns:p14="http://schemas.microsoft.com/office/powerpoint/2010/main" val="419263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08486"/>
            <a:ext cx="6425724" cy="3634458"/>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483102"/>
            <a:ext cx="5669756" cy="2520438"/>
          </a:xfrm>
        </p:spPr>
        <p:txBody>
          <a:bodyPr/>
          <a:lstStyle>
            <a:lvl1pPr marL="0" indent="0" algn="ctr">
              <a:buNone/>
              <a:defRPr sz="1984"/>
            </a:lvl1pPr>
            <a:lvl2pPr marL="377962" indent="0" algn="ctr">
              <a:buNone/>
              <a:defRPr sz="1653"/>
            </a:lvl2pPr>
            <a:lvl3pPr marL="755925" indent="0" algn="ctr">
              <a:buNone/>
              <a:defRPr sz="1488"/>
            </a:lvl3pPr>
            <a:lvl4pPr marL="1133888" indent="0" algn="ctr">
              <a:buNone/>
              <a:defRPr sz="1323"/>
            </a:lvl4pPr>
            <a:lvl5pPr marL="1511851" indent="0" algn="ctr">
              <a:buNone/>
              <a:defRPr sz="1323"/>
            </a:lvl5pPr>
            <a:lvl6pPr marL="1889812" indent="0" algn="ctr">
              <a:buNone/>
              <a:defRPr sz="1323"/>
            </a:lvl6pPr>
            <a:lvl7pPr marL="2267775" indent="0" algn="ctr">
              <a:buNone/>
              <a:defRPr sz="1323"/>
            </a:lvl7pPr>
            <a:lvl8pPr marL="2645738" indent="0" algn="ctr">
              <a:buNone/>
              <a:defRPr sz="1323"/>
            </a:lvl8pPr>
            <a:lvl9pPr marL="3023701"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2600238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303262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4" y="555802"/>
            <a:ext cx="1630055" cy="88469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55802"/>
            <a:ext cx="4795669" cy="88469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17848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260598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02603"/>
            <a:ext cx="6520220" cy="4342500"/>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6986185"/>
            <a:ext cx="6520220" cy="2283618"/>
          </a:xfrm>
        </p:spPr>
        <p:txBody>
          <a:bodyPr/>
          <a:lstStyle>
            <a:lvl1pPr marL="0" indent="0">
              <a:buNone/>
              <a:defRPr sz="1984">
                <a:solidFill>
                  <a:schemeClr val="tx1"/>
                </a:solidFill>
              </a:defRPr>
            </a:lvl1pPr>
            <a:lvl2pPr marL="377962" indent="0">
              <a:buNone/>
              <a:defRPr sz="1653">
                <a:solidFill>
                  <a:schemeClr val="tx1">
                    <a:tint val="75000"/>
                  </a:schemeClr>
                </a:solidFill>
              </a:defRPr>
            </a:lvl2pPr>
            <a:lvl3pPr marL="755925" indent="0">
              <a:buNone/>
              <a:defRPr sz="1488">
                <a:solidFill>
                  <a:schemeClr val="tx1">
                    <a:tint val="75000"/>
                  </a:schemeClr>
                </a:solidFill>
              </a:defRPr>
            </a:lvl3pPr>
            <a:lvl4pPr marL="1133888" indent="0">
              <a:buNone/>
              <a:defRPr sz="1323">
                <a:solidFill>
                  <a:schemeClr val="tx1">
                    <a:tint val="75000"/>
                  </a:schemeClr>
                </a:solidFill>
              </a:defRPr>
            </a:lvl4pPr>
            <a:lvl5pPr marL="1511851" indent="0">
              <a:buNone/>
              <a:defRPr sz="1323">
                <a:solidFill>
                  <a:schemeClr val="tx1">
                    <a:tint val="75000"/>
                  </a:schemeClr>
                </a:solidFill>
              </a:defRPr>
            </a:lvl5pPr>
            <a:lvl6pPr marL="1889812" indent="0">
              <a:buNone/>
              <a:defRPr sz="1323">
                <a:solidFill>
                  <a:schemeClr val="tx1">
                    <a:tint val="75000"/>
                  </a:schemeClr>
                </a:solidFill>
              </a:defRPr>
            </a:lvl6pPr>
            <a:lvl7pPr marL="2267775" indent="0">
              <a:buNone/>
              <a:defRPr sz="1323">
                <a:solidFill>
                  <a:schemeClr val="tx1">
                    <a:tint val="75000"/>
                  </a:schemeClr>
                </a:solidFill>
              </a:defRPr>
            </a:lvl7pPr>
            <a:lvl8pPr marL="2645738" indent="0">
              <a:buNone/>
              <a:defRPr sz="1323">
                <a:solidFill>
                  <a:schemeClr val="tx1">
                    <a:tint val="75000"/>
                  </a:schemeClr>
                </a:solidFill>
              </a:defRPr>
            </a:lvl8pPr>
            <a:lvl9pPr marL="3023701"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648327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779007"/>
            <a:ext cx="3212862"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779007"/>
            <a:ext cx="3212862" cy="66237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2887032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55805"/>
            <a:ext cx="6520220" cy="201780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4" y="2559104"/>
            <a:ext cx="3198096" cy="1254177"/>
          </a:xfrm>
        </p:spPr>
        <p:txBody>
          <a:bodyPr anchor="b"/>
          <a:lstStyle>
            <a:lvl1pPr marL="0" indent="0">
              <a:buNone/>
              <a:defRPr sz="1984" b="1"/>
            </a:lvl1pPr>
            <a:lvl2pPr marL="377962" indent="0">
              <a:buNone/>
              <a:defRPr sz="1653" b="1"/>
            </a:lvl2pPr>
            <a:lvl3pPr marL="755925" indent="0">
              <a:buNone/>
              <a:defRPr sz="1488" b="1"/>
            </a:lvl3pPr>
            <a:lvl4pPr marL="1133888" indent="0">
              <a:buNone/>
              <a:defRPr sz="1323" b="1"/>
            </a:lvl4pPr>
            <a:lvl5pPr marL="1511851" indent="0">
              <a:buNone/>
              <a:defRPr sz="1323" b="1"/>
            </a:lvl5pPr>
            <a:lvl6pPr marL="1889812" indent="0">
              <a:buNone/>
              <a:defRPr sz="1323" b="1"/>
            </a:lvl6pPr>
            <a:lvl7pPr marL="2267775" indent="0">
              <a:buNone/>
              <a:defRPr sz="1323" b="1"/>
            </a:lvl7pPr>
            <a:lvl8pPr marL="2645738" indent="0">
              <a:buNone/>
              <a:defRPr sz="1323" b="1"/>
            </a:lvl8pPr>
            <a:lvl9pPr marL="3023701"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4" y="3813282"/>
            <a:ext cx="3198096"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559104"/>
            <a:ext cx="3213847" cy="1254177"/>
          </a:xfrm>
        </p:spPr>
        <p:txBody>
          <a:bodyPr anchor="b"/>
          <a:lstStyle>
            <a:lvl1pPr marL="0" indent="0">
              <a:buNone/>
              <a:defRPr sz="1984" b="1"/>
            </a:lvl1pPr>
            <a:lvl2pPr marL="377962" indent="0">
              <a:buNone/>
              <a:defRPr sz="1653" b="1"/>
            </a:lvl2pPr>
            <a:lvl3pPr marL="755925" indent="0">
              <a:buNone/>
              <a:defRPr sz="1488" b="1"/>
            </a:lvl3pPr>
            <a:lvl4pPr marL="1133888" indent="0">
              <a:buNone/>
              <a:defRPr sz="1323" b="1"/>
            </a:lvl4pPr>
            <a:lvl5pPr marL="1511851" indent="0">
              <a:buNone/>
              <a:defRPr sz="1323" b="1"/>
            </a:lvl5pPr>
            <a:lvl6pPr marL="1889812" indent="0">
              <a:buNone/>
              <a:defRPr sz="1323" b="1"/>
            </a:lvl6pPr>
            <a:lvl7pPr marL="2267775" indent="0">
              <a:buNone/>
              <a:defRPr sz="1323" b="1"/>
            </a:lvl7pPr>
            <a:lvl8pPr marL="2645738" indent="0">
              <a:buNone/>
              <a:defRPr sz="1323" b="1"/>
            </a:lvl8pPr>
            <a:lvl9pPr marL="3023701"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813282"/>
            <a:ext cx="3213847" cy="56087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3399352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1941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179405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8" y="1503083"/>
            <a:ext cx="3827085" cy="7418740"/>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2" indent="0">
              <a:buNone/>
              <a:defRPr sz="1157"/>
            </a:lvl2pPr>
            <a:lvl3pPr marL="755925" indent="0">
              <a:buNone/>
              <a:defRPr sz="992"/>
            </a:lvl3pPr>
            <a:lvl4pPr marL="1133888" indent="0">
              <a:buNone/>
              <a:defRPr sz="827"/>
            </a:lvl4pPr>
            <a:lvl5pPr marL="1511851" indent="0">
              <a:buNone/>
              <a:defRPr sz="827"/>
            </a:lvl5pPr>
            <a:lvl6pPr marL="1889812" indent="0">
              <a:buNone/>
              <a:defRPr sz="827"/>
            </a:lvl6pPr>
            <a:lvl7pPr marL="2267775" indent="0">
              <a:buNone/>
              <a:defRPr sz="827"/>
            </a:lvl7pPr>
            <a:lvl8pPr marL="2645738" indent="0">
              <a:buNone/>
              <a:defRPr sz="827"/>
            </a:lvl8pPr>
            <a:lvl9pPr marL="3023701"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737395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8" y="1503083"/>
            <a:ext cx="3827085" cy="7418740"/>
          </a:xfrm>
        </p:spPr>
        <p:txBody>
          <a:bodyPr anchor="t"/>
          <a:lstStyle>
            <a:lvl1pPr marL="0" indent="0">
              <a:buNone/>
              <a:defRPr sz="2645"/>
            </a:lvl1pPr>
            <a:lvl2pPr marL="377962" indent="0">
              <a:buNone/>
              <a:defRPr sz="2315"/>
            </a:lvl2pPr>
            <a:lvl3pPr marL="755925" indent="0">
              <a:buNone/>
              <a:defRPr sz="1984"/>
            </a:lvl3pPr>
            <a:lvl4pPr marL="1133888" indent="0">
              <a:buNone/>
              <a:defRPr sz="1653"/>
            </a:lvl4pPr>
            <a:lvl5pPr marL="1511851" indent="0">
              <a:buNone/>
              <a:defRPr sz="1653"/>
            </a:lvl5pPr>
            <a:lvl6pPr marL="1889812" indent="0">
              <a:buNone/>
              <a:defRPr sz="1653"/>
            </a:lvl6pPr>
            <a:lvl7pPr marL="2267775" indent="0">
              <a:buNone/>
              <a:defRPr sz="1653"/>
            </a:lvl7pPr>
            <a:lvl8pPr marL="2645738" indent="0">
              <a:buNone/>
              <a:defRPr sz="1653"/>
            </a:lvl8pPr>
            <a:lvl9pPr marL="3023701"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2" indent="0">
              <a:buNone/>
              <a:defRPr sz="1157"/>
            </a:lvl2pPr>
            <a:lvl3pPr marL="755925" indent="0">
              <a:buNone/>
              <a:defRPr sz="992"/>
            </a:lvl3pPr>
            <a:lvl4pPr marL="1133888" indent="0">
              <a:buNone/>
              <a:defRPr sz="827"/>
            </a:lvl4pPr>
            <a:lvl5pPr marL="1511851" indent="0">
              <a:buNone/>
              <a:defRPr sz="827"/>
            </a:lvl5pPr>
            <a:lvl6pPr marL="1889812" indent="0">
              <a:buNone/>
              <a:defRPr sz="827"/>
            </a:lvl6pPr>
            <a:lvl7pPr marL="2267775" indent="0">
              <a:buNone/>
              <a:defRPr sz="827"/>
            </a:lvl7pPr>
            <a:lvl8pPr marL="2645738" indent="0">
              <a:buNone/>
              <a:defRPr sz="827"/>
            </a:lvl8pPr>
            <a:lvl9pPr marL="3023701"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E3745EE-B163-4793-A746-B030E44AD008}"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2444747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55805"/>
            <a:ext cx="6520220" cy="201780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779007"/>
            <a:ext cx="6520220" cy="662370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9" y="9675781"/>
            <a:ext cx="1700927" cy="555801"/>
          </a:xfrm>
          <a:prstGeom prst="rect">
            <a:avLst/>
          </a:prstGeom>
        </p:spPr>
        <p:txBody>
          <a:bodyPr vert="horz" lIns="91440" tIns="45720" rIns="91440" bIns="45720" rtlCol="0" anchor="ctr"/>
          <a:lstStyle>
            <a:lvl1pPr algn="l">
              <a:defRPr sz="992">
                <a:solidFill>
                  <a:schemeClr val="tx1">
                    <a:tint val="75000"/>
                  </a:schemeClr>
                </a:solidFill>
              </a:defRPr>
            </a:lvl1pPr>
          </a:lstStyle>
          <a:p>
            <a:fld id="{9E3745EE-B163-4793-A746-B030E44AD008}" type="datetimeFigureOut">
              <a:rPr kumimoji="1" lang="ja-JP" altLang="en-US" smtClean="0"/>
              <a:t>2026/9/4</a:t>
            </a:fld>
            <a:endParaRPr kumimoji="1" lang="ja-JP" altLang="en-US"/>
          </a:p>
        </p:txBody>
      </p:sp>
      <p:sp>
        <p:nvSpPr>
          <p:cNvPr id="5" name="Footer Placeholder 4"/>
          <p:cNvSpPr>
            <a:spLocks noGrp="1"/>
          </p:cNvSpPr>
          <p:nvPr>
            <p:ph type="ftr" sz="quarter" idx="3"/>
          </p:nvPr>
        </p:nvSpPr>
        <p:spPr>
          <a:xfrm>
            <a:off x="2504143" y="9675781"/>
            <a:ext cx="2551390" cy="555801"/>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675781"/>
            <a:ext cx="1700927" cy="555801"/>
          </a:xfrm>
          <a:prstGeom prst="rect">
            <a:avLst/>
          </a:prstGeom>
        </p:spPr>
        <p:txBody>
          <a:bodyPr vert="horz" lIns="91440" tIns="45720" rIns="91440" bIns="45720" rtlCol="0" anchor="ctr"/>
          <a:lstStyle>
            <a:lvl1pPr algn="r">
              <a:defRPr sz="992">
                <a:solidFill>
                  <a:schemeClr val="tx1">
                    <a:tint val="75000"/>
                  </a:schemeClr>
                </a:solidFill>
              </a:defRPr>
            </a:lvl1pPr>
          </a:lstStyle>
          <a:p>
            <a:fld id="{98F9F21E-9EB4-4E72-AE0E-1AAE16907DB3}" type="slidenum">
              <a:rPr kumimoji="1" lang="ja-JP" altLang="en-US" smtClean="0"/>
              <a:t>‹#›</a:t>
            </a:fld>
            <a:endParaRPr kumimoji="1" lang="ja-JP" altLang="en-US"/>
          </a:p>
        </p:txBody>
      </p:sp>
    </p:spTree>
    <p:extLst>
      <p:ext uri="{BB962C8B-B14F-4D97-AF65-F5344CB8AC3E}">
        <p14:creationId xmlns:p14="http://schemas.microsoft.com/office/powerpoint/2010/main" val="9479629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25"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1" indent="-188981" algn="l" defTabSz="755925"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44" indent="-188981" algn="l" defTabSz="755925"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06" indent="-188981" algn="l" defTabSz="755925"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69"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32"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795"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57"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20"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683" indent="-188981" algn="l" defTabSz="755925"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25" rtl="0" eaLnBrk="1" latinLnBrk="0" hangingPunct="1">
        <a:defRPr kumimoji="1" sz="1488" kern="1200">
          <a:solidFill>
            <a:schemeClr val="tx1"/>
          </a:solidFill>
          <a:latin typeface="+mn-lt"/>
          <a:ea typeface="+mn-ea"/>
          <a:cs typeface="+mn-cs"/>
        </a:defRPr>
      </a:lvl1pPr>
      <a:lvl2pPr marL="377962" algn="l" defTabSz="755925" rtl="0" eaLnBrk="1" latinLnBrk="0" hangingPunct="1">
        <a:defRPr kumimoji="1" sz="1488" kern="1200">
          <a:solidFill>
            <a:schemeClr val="tx1"/>
          </a:solidFill>
          <a:latin typeface="+mn-lt"/>
          <a:ea typeface="+mn-ea"/>
          <a:cs typeface="+mn-cs"/>
        </a:defRPr>
      </a:lvl2pPr>
      <a:lvl3pPr marL="755925" algn="l" defTabSz="755925" rtl="0" eaLnBrk="1" latinLnBrk="0" hangingPunct="1">
        <a:defRPr kumimoji="1" sz="1488" kern="1200">
          <a:solidFill>
            <a:schemeClr val="tx1"/>
          </a:solidFill>
          <a:latin typeface="+mn-lt"/>
          <a:ea typeface="+mn-ea"/>
          <a:cs typeface="+mn-cs"/>
        </a:defRPr>
      </a:lvl3pPr>
      <a:lvl4pPr marL="1133888" algn="l" defTabSz="755925" rtl="0" eaLnBrk="1" latinLnBrk="0" hangingPunct="1">
        <a:defRPr kumimoji="1" sz="1488" kern="1200">
          <a:solidFill>
            <a:schemeClr val="tx1"/>
          </a:solidFill>
          <a:latin typeface="+mn-lt"/>
          <a:ea typeface="+mn-ea"/>
          <a:cs typeface="+mn-cs"/>
        </a:defRPr>
      </a:lvl4pPr>
      <a:lvl5pPr marL="1511851" algn="l" defTabSz="755925" rtl="0" eaLnBrk="1" latinLnBrk="0" hangingPunct="1">
        <a:defRPr kumimoji="1" sz="1488" kern="1200">
          <a:solidFill>
            <a:schemeClr val="tx1"/>
          </a:solidFill>
          <a:latin typeface="+mn-lt"/>
          <a:ea typeface="+mn-ea"/>
          <a:cs typeface="+mn-cs"/>
        </a:defRPr>
      </a:lvl5pPr>
      <a:lvl6pPr marL="1889812" algn="l" defTabSz="755925" rtl="0" eaLnBrk="1" latinLnBrk="0" hangingPunct="1">
        <a:defRPr kumimoji="1" sz="1488" kern="1200">
          <a:solidFill>
            <a:schemeClr val="tx1"/>
          </a:solidFill>
          <a:latin typeface="+mn-lt"/>
          <a:ea typeface="+mn-ea"/>
          <a:cs typeface="+mn-cs"/>
        </a:defRPr>
      </a:lvl6pPr>
      <a:lvl7pPr marL="2267775" algn="l" defTabSz="755925" rtl="0" eaLnBrk="1" latinLnBrk="0" hangingPunct="1">
        <a:defRPr kumimoji="1" sz="1488" kern="1200">
          <a:solidFill>
            <a:schemeClr val="tx1"/>
          </a:solidFill>
          <a:latin typeface="+mn-lt"/>
          <a:ea typeface="+mn-ea"/>
          <a:cs typeface="+mn-cs"/>
        </a:defRPr>
      </a:lvl7pPr>
      <a:lvl8pPr marL="2645738" algn="l" defTabSz="755925" rtl="0" eaLnBrk="1" latinLnBrk="0" hangingPunct="1">
        <a:defRPr kumimoji="1" sz="1488" kern="1200">
          <a:solidFill>
            <a:schemeClr val="tx1"/>
          </a:solidFill>
          <a:latin typeface="+mn-lt"/>
          <a:ea typeface="+mn-ea"/>
          <a:cs typeface="+mn-cs"/>
        </a:defRPr>
      </a:lvl8pPr>
      <a:lvl9pPr marL="3023701" algn="l" defTabSz="755925"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申込問合せ先">
            <a:extLst>
              <a:ext uri="{FF2B5EF4-FFF2-40B4-BE49-F238E27FC236}">
                <a16:creationId xmlns:a16="http://schemas.microsoft.com/office/drawing/2014/main" id="{10CCA534-4DA4-77A8-DD74-BB5FE6CE03FA}"/>
              </a:ext>
            </a:extLst>
          </p:cNvPr>
          <p:cNvSpPr txBox="1"/>
          <p:nvPr/>
        </p:nvSpPr>
        <p:spPr>
          <a:xfrm>
            <a:off x="253743" y="5347266"/>
            <a:ext cx="4419364" cy="1669122"/>
          </a:xfrm>
          <a:prstGeom prst="rect">
            <a:avLst/>
          </a:prstGeom>
          <a:noFill/>
        </p:spPr>
        <p:txBody>
          <a:bodyPr wrap="square" lIns="87514" tIns="43757" rIns="87514" bIns="43757" rtlCol="0" anchor="t">
            <a:spAutoFit/>
          </a:bodyPr>
          <a:lstStyle/>
          <a:p>
            <a:pPr>
              <a:lnSpc>
                <a:spcPct val="114000"/>
              </a:lnSpc>
            </a:pPr>
            <a:r>
              <a:rPr lang="en-US" altLang="ja-JP" sz="1053" b="1" spc="29" dirty="0">
                <a:latin typeface="メイリオ" panose="020B0604030504040204" pitchFamily="50" charset="-128"/>
                <a:ea typeface="メイリオ" panose="020B0604030504040204" pitchFamily="50" charset="-128"/>
              </a:rPr>
              <a:t>【</a:t>
            </a:r>
            <a:r>
              <a:rPr lang="ja-JP" altLang="ja-JP" sz="1053" b="1" spc="29" dirty="0">
                <a:latin typeface="メイリオ" panose="020B0604030504040204" pitchFamily="50" charset="-128"/>
                <a:ea typeface="メイリオ" panose="020B0604030504040204" pitchFamily="50" charset="-128"/>
              </a:rPr>
              <a:t>お申込み・お問い合わせ</a:t>
            </a:r>
            <a:r>
              <a:rPr lang="en-US" altLang="ja-JP" sz="1053" b="1" spc="29" dirty="0">
                <a:latin typeface="メイリオ" panose="020B0604030504040204" pitchFamily="50" charset="-128"/>
                <a:ea typeface="メイリオ" panose="020B0604030504040204" pitchFamily="50" charset="-128"/>
              </a:rPr>
              <a:t>】</a:t>
            </a:r>
            <a:r>
              <a:rPr lang="ja-JP" altLang="en-US" sz="1053" b="1" spc="29" dirty="0">
                <a:latin typeface="メイリオ" panose="020B0604030504040204" pitchFamily="50" charset="-128"/>
                <a:ea typeface="メイリオ" panose="020B0604030504040204" pitchFamily="50" charset="-128"/>
              </a:rPr>
              <a:t>　</a:t>
            </a:r>
            <a:endParaRPr lang="en-US" altLang="ja-JP" sz="1053" b="1" spc="29" dirty="0">
              <a:latin typeface="メイリオ" panose="020B0604030504040204" pitchFamily="50" charset="-128"/>
              <a:ea typeface="メイリオ" panose="020B0604030504040204" pitchFamily="50" charset="-128"/>
            </a:endParaRPr>
          </a:p>
          <a:p>
            <a:pPr>
              <a:lnSpc>
                <a:spcPct val="114000"/>
              </a:lnSpc>
            </a:pPr>
            <a:r>
              <a:rPr lang="ja-JP" altLang="en-US" sz="1053" spc="29" dirty="0">
                <a:latin typeface="HG丸ｺﾞｼｯｸM-PRO" panose="020F0600000000000000" pitchFamily="50" charset="-128"/>
                <a:ea typeface="HG丸ｺﾞｼｯｸM-PRO" panose="020F0600000000000000" pitchFamily="50" charset="-128"/>
              </a:rPr>
              <a:t>　</a:t>
            </a:r>
            <a:r>
              <a:rPr lang="ja-JP" altLang="ja-JP" sz="1053" spc="29" dirty="0">
                <a:latin typeface="HG丸ｺﾞｼｯｸM-PRO" panose="020F0600000000000000" pitchFamily="50" charset="-128"/>
                <a:ea typeface="HG丸ｺﾞｼｯｸM-PRO" panose="020F0600000000000000" pitchFamily="50" charset="-128"/>
              </a:rPr>
              <a:t>ＮＰＯ法人新潟県消費者協会</a:t>
            </a:r>
            <a:r>
              <a:rPr lang="ja-JP" altLang="ja-JP" sz="861" spc="29" dirty="0">
                <a:latin typeface="HG丸ｺﾞｼｯｸM-PRO" panose="020F0600000000000000" pitchFamily="50" charset="-128"/>
                <a:ea typeface="HG丸ｺﾞｼｯｸM-PRO" panose="020F0600000000000000" pitchFamily="50" charset="-128"/>
              </a:rPr>
              <a:t>（電話受付時間 平日９</a:t>
            </a:r>
            <a:r>
              <a:rPr lang="en-US" altLang="ja-JP" sz="861" spc="29" dirty="0">
                <a:latin typeface="HG丸ｺﾞｼｯｸM-PRO" panose="020F0600000000000000" pitchFamily="50" charset="-128"/>
                <a:ea typeface="HG丸ｺﾞｼｯｸM-PRO" panose="020F0600000000000000" pitchFamily="50" charset="-128"/>
              </a:rPr>
              <a:t>:30</a:t>
            </a:r>
            <a:r>
              <a:rPr lang="ja-JP" altLang="ja-JP" sz="861" spc="29" dirty="0">
                <a:latin typeface="HG丸ｺﾞｼｯｸM-PRO" panose="020F0600000000000000" pitchFamily="50" charset="-128"/>
                <a:ea typeface="HG丸ｺﾞｼｯｸM-PRO" panose="020F0600000000000000" pitchFamily="50" charset="-128"/>
              </a:rPr>
              <a:t>～１６</a:t>
            </a:r>
            <a:r>
              <a:rPr lang="en-US" altLang="ja-JP" sz="861" spc="29" dirty="0">
                <a:latin typeface="HG丸ｺﾞｼｯｸM-PRO" panose="020F0600000000000000" pitchFamily="50" charset="-128"/>
                <a:ea typeface="HG丸ｺﾞｼｯｸM-PRO" panose="020F0600000000000000" pitchFamily="50" charset="-128"/>
              </a:rPr>
              <a:t>:00</a:t>
            </a:r>
            <a:r>
              <a:rPr lang="ja-JP" altLang="ja-JP" sz="861" spc="29" dirty="0">
                <a:latin typeface="HG丸ｺﾞｼｯｸM-PRO" panose="020F0600000000000000" pitchFamily="50" charset="-128"/>
                <a:ea typeface="HG丸ｺﾞｼｯｸM-PRO" panose="020F0600000000000000" pitchFamily="50" charset="-128"/>
              </a:rPr>
              <a:t>）</a:t>
            </a:r>
          </a:p>
          <a:p>
            <a:pPr>
              <a:lnSpc>
                <a:spcPct val="114000"/>
              </a:lnSpc>
            </a:pPr>
            <a:r>
              <a:rPr lang="ja-JP" altLang="en-US" sz="1053" spc="29" dirty="0">
                <a:latin typeface="HG丸ｺﾞｼｯｸM-PRO" panose="020F0600000000000000" pitchFamily="50" charset="-128"/>
                <a:ea typeface="HG丸ｺﾞｼｯｸM-PRO" panose="020F0600000000000000" pitchFamily="50" charset="-128"/>
              </a:rPr>
              <a:t>　   </a:t>
            </a:r>
            <a:r>
              <a:rPr lang="en-US" altLang="ja-JP" sz="957" spc="29" dirty="0">
                <a:latin typeface="メイリオ" panose="020B0604030504040204" pitchFamily="50" charset="-128"/>
                <a:ea typeface="メイリオ" panose="020B0604030504040204" pitchFamily="50" charset="-128"/>
              </a:rPr>
              <a:t>TEL/FAX </a:t>
            </a:r>
            <a:r>
              <a:rPr lang="ja-JP" altLang="en-US" sz="957" spc="29" dirty="0">
                <a:latin typeface="メイリオ" panose="020B0604030504040204" pitchFamily="50" charset="-128"/>
                <a:ea typeface="メイリオ" panose="020B0604030504040204" pitchFamily="50" charset="-128"/>
              </a:rPr>
              <a:t> </a:t>
            </a:r>
            <a:r>
              <a:rPr lang="ja-JP" altLang="ja-JP" sz="1149" dirty="0">
                <a:latin typeface="メイリオ" panose="020B0604030504040204" pitchFamily="50" charset="-128"/>
                <a:ea typeface="メイリオ" panose="020B0604030504040204" pitchFamily="50" charset="-128"/>
              </a:rPr>
              <a:t>０２５－２８１－５５５８ </a:t>
            </a:r>
            <a:r>
              <a:rPr lang="ja-JP" altLang="en-US" sz="1149" spc="29" dirty="0">
                <a:latin typeface="メイリオ" panose="020B0604030504040204" pitchFamily="50" charset="-128"/>
                <a:ea typeface="メイリオ" panose="020B0604030504040204" pitchFamily="50" charset="-128"/>
              </a:rPr>
              <a:t>　</a:t>
            </a:r>
            <a:endParaRPr lang="en-US" altLang="ja-JP" sz="1149" spc="29" dirty="0">
              <a:latin typeface="メイリオ" panose="020B0604030504040204" pitchFamily="50" charset="-128"/>
              <a:ea typeface="メイリオ" panose="020B0604030504040204" pitchFamily="50" charset="-128"/>
            </a:endParaRPr>
          </a:p>
          <a:p>
            <a:pPr>
              <a:lnSpc>
                <a:spcPct val="114000"/>
              </a:lnSpc>
            </a:pPr>
            <a:r>
              <a:rPr lang="ja-JP" altLang="en-US" sz="1149" spc="29" dirty="0">
                <a:latin typeface="メイリオ" panose="020B0604030504040204" pitchFamily="50" charset="-128"/>
                <a:ea typeface="メイリオ" panose="020B0604030504040204" pitchFamily="50" charset="-128"/>
              </a:rPr>
              <a:t>　   </a:t>
            </a:r>
            <a:r>
              <a:rPr lang="en-US" altLang="ja-JP" sz="957" spc="29" dirty="0">
                <a:latin typeface="メイリオ" panose="020B0604030504040204" pitchFamily="50" charset="-128"/>
                <a:ea typeface="メイリオ" panose="020B0604030504040204" pitchFamily="50" charset="-128"/>
              </a:rPr>
              <a:t>E</a:t>
            </a:r>
            <a:r>
              <a:rPr lang="ja-JP" altLang="ja-JP" sz="957" spc="29" dirty="0">
                <a:latin typeface="メイリオ" panose="020B0604030504040204" pitchFamily="50" charset="-128"/>
                <a:ea typeface="メイリオ" panose="020B0604030504040204" pitchFamily="50" charset="-128"/>
              </a:rPr>
              <a:t>メール</a:t>
            </a:r>
            <a:r>
              <a:rPr lang="ja-JP" altLang="en-US" sz="957" spc="29" dirty="0">
                <a:latin typeface="メイリオ" panose="020B0604030504040204" pitchFamily="50" charset="-128"/>
                <a:ea typeface="メイリオ" panose="020B0604030504040204" pitchFamily="50" charset="-128"/>
              </a:rPr>
              <a:t>　  </a:t>
            </a:r>
            <a:r>
              <a:rPr lang="en-US" altLang="ja-JP" sz="957" spc="29" dirty="0">
                <a:latin typeface="メイリオ" panose="020B0604030504040204" pitchFamily="50" charset="-128"/>
                <a:ea typeface="メイリオ" panose="020B0604030504040204" pitchFamily="50" charset="-128"/>
              </a:rPr>
              <a:t> </a:t>
            </a:r>
            <a:r>
              <a:rPr lang="en-US" altLang="ja-JP" sz="1149" spc="29" dirty="0">
                <a:latin typeface="メイリオ" panose="020B0604030504040204" pitchFamily="50" charset="-128"/>
                <a:ea typeface="メイリオ" panose="020B0604030504040204" pitchFamily="50" charset="-128"/>
              </a:rPr>
              <a:t>n-shokyo@happytown.ocn.ne.jp</a:t>
            </a:r>
          </a:p>
          <a:p>
            <a:r>
              <a:rPr lang="ja-JP" altLang="en-US" sz="1053" spc="29" dirty="0">
                <a:latin typeface="HG丸ｺﾞｼｯｸM-PRO" panose="020F0600000000000000" pitchFamily="50" charset="-128"/>
                <a:ea typeface="HG丸ｺﾞｼｯｸM-PRO" panose="020F0600000000000000" pitchFamily="50" charset="-128"/>
              </a:rPr>
              <a:t>　 </a:t>
            </a:r>
            <a:r>
              <a:rPr lang="ja-JP" altLang="en-US" sz="1050" spc="29" dirty="0">
                <a:latin typeface="HG丸ｺﾞｼｯｸM-PRO" panose="020F0600000000000000" pitchFamily="50" charset="-128"/>
                <a:ea typeface="HG丸ｺﾞｼｯｸM-PRO" panose="020F0600000000000000" pitchFamily="50" charset="-128"/>
              </a:rPr>
              <a:t>下の申込書にご記入の上、</a:t>
            </a:r>
            <a:r>
              <a:rPr lang="en-US" altLang="ja-JP" sz="1050" spc="29" dirty="0">
                <a:latin typeface="HG丸ｺﾞｼｯｸM-PRO" panose="020F0600000000000000" pitchFamily="50" charset="-128"/>
                <a:ea typeface="HG丸ｺﾞｼｯｸM-PRO" panose="020F0600000000000000" pitchFamily="50" charset="-128"/>
              </a:rPr>
              <a:t>FAX</a:t>
            </a:r>
            <a:r>
              <a:rPr lang="ja-JP" altLang="en-US" sz="1050" spc="29" dirty="0">
                <a:latin typeface="HG丸ｺﾞｼｯｸM-PRO" panose="020F0600000000000000" pitchFamily="50" charset="-128"/>
                <a:ea typeface="HG丸ｺﾞｼｯｸM-PRO" panose="020F0600000000000000" pitchFamily="50" charset="-128"/>
              </a:rPr>
              <a:t>、</a:t>
            </a:r>
            <a:r>
              <a:rPr lang="en-US" altLang="ja-JP" sz="1050" spc="29" dirty="0">
                <a:latin typeface="HG丸ｺﾞｼｯｸM-PRO" panose="020F0600000000000000" pitchFamily="50" charset="-128"/>
                <a:ea typeface="HG丸ｺﾞｼｯｸM-PRO" panose="020F0600000000000000" pitchFamily="50" charset="-128"/>
              </a:rPr>
              <a:t>E-mail</a:t>
            </a:r>
            <a:r>
              <a:rPr lang="ja-JP" altLang="en-US" sz="1050" spc="29" dirty="0">
                <a:latin typeface="HG丸ｺﾞｼｯｸM-PRO" panose="020F0600000000000000" pitchFamily="50" charset="-128"/>
                <a:ea typeface="HG丸ｺﾞｼｯｸM-PRO" panose="020F0600000000000000" pitchFamily="50" charset="-128"/>
              </a:rPr>
              <a:t>、郵送、</a:t>
            </a:r>
            <a:endParaRPr lang="en-US" altLang="ja-JP" sz="1050" spc="29" dirty="0">
              <a:latin typeface="HG丸ｺﾞｼｯｸM-PRO" panose="020F0600000000000000" pitchFamily="50" charset="-128"/>
              <a:ea typeface="HG丸ｺﾞｼｯｸM-PRO" panose="020F0600000000000000" pitchFamily="50" charset="-128"/>
            </a:endParaRPr>
          </a:p>
          <a:p>
            <a:r>
              <a:rPr lang="ja-JP" altLang="en-US" sz="1050" spc="29" dirty="0">
                <a:latin typeface="HG丸ｺﾞｼｯｸM-PRO" panose="020F0600000000000000" pitchFamily="50" charset="-128"/>
                <a:ea typeface="HG丸ｺﾞｼｯｸM-PRO" panose="020F0600000000000000" pitchFamily="50" charset="-128"/>
              </a:rPr>
              <a:t>　電話でお申込みください。右の二次元コードから、</a:t>
            </a:r>
            <a:endParaRPr lang="en-US" altLang="ja-JP" sz="1050" spc="29" dirty="0">
              <a:latin typeface="HG丸ｺﾞｼｯｸM-PRO" panose="020F0600000000000000" pitchFamily="50" charset="-128"/>
              <a:ea typeface="HG丸ｺﾞｼｯｸM-PRO" panose="020F0600000000000000" pitchFamily="50" charset="-128"/>
            </a:endParaRPr>
          </a:p>
          <a:p>
            <a:r>
              <a:rPr lang="ja-JP" altLang="en-US" sz="1050" spc="29" dirty="0">
                <a:latin typeface="HG丸ｺﾞｼｯｸM-PRO" panose="020F0600000000000000" pitchFamily="50" charset="-128"/>
                <a:ea typeface="HG丸ｺﾞｼｯｸM-PRO" panose="020F0600000000000000" pitchFamily="50" charset="-128"/>
              </a:rPr>
              <a:t>　申込フォーム</a:t>
            </a:r>
            <a:r>
              <a:rPr lang="ja-JP" altLang="en-US" sz="900" spc="29" dirty="0">
                <a:latin typeface="HG丸ｺﾞｼｯｸM-PRO" panose="020F0600000000000000" pitchFamily="50" charset="-128"/>
                <a:ea typeface="HG丸ｺﾞｼｯｸM-PRO" panose="020F0600000000000000" pitchFamily="50" charset="-128"/>
              </a:rPr>
              <a:t>（新潟県電子申請システム）</a:t>
            </a:r>
            <a:r>
              <a:rPr lang="ja-JP" altLang="en-US" sz="1050" spc="29" dirty="0">
                <a:latin typeface="HG丸ｺﾞｼｯｸM-PRO" panose="020F0600000000000000" pitchFamily="50" charset="-128"/>
                <a:ea typeface="HG丸ｺﾞｼｯｸM-PRO" panose="020F0600000000000000" pitchFamily="50" charset="-128"/>
              </a:rPr>
              <a:t>でもお申込</a:t>
            </a:r>
            <a:endParaRPr lang="en-US" altLang="ja-JP" sz="1050" spc="29" dirty="0">
              <a:latin typeface="HG丸ｺﾞｼｯｸM-PRO" panose="020F0600000000000000" pitchFamily="50" charset="-128"/>
              <a:ea typeface="HG丸ｺﾞｼｯｸM-PRO" panose="020F0600000000000000" pitchFamily="50" charset="-128"/>
            </a:endParaRPr>
          </a:p>
          <a:p>
            <a:r>
              <a:rPr lang="ja-JP" altLang="en-US" sz="1050" spc="29" dirty="0">
                <a:latin typeface="HG丸ｺﾞｼｯｸM-PRO" panose="020F0600000000000000" pitchFamily="50" charset="-128"/>
                <a:ea typeface="HG丸ｺﾞｼｯｸM-PRO" panose="020F0600000000000000" pitchFamily="50" charset="-128"/>
              </a:rPr>
              <a:t>　みいただけます。</a:t>
            </a:r>
            <a:endParaRPr lang="ja-JP" altLang="ja-JP" sz="1050" spc="29" dirty="0">
              <a:latin typeface="HG丸ｺﾞｼｯｸM-PRO" panose="020F0600000000000000" pitchFamily="50" charset="-128"/>
              <a:ea typeface="HG丸ｺﾞｼｯｸM-PRO" panose="020F0600000000000000" pitchFamily="50" charset="-128"/>
            </a:endParaRPr>
          </a:p>
          <a:p>
            <a:pPr>
              <a:lnSpc>
                <a:spcPct val="114000"/>
              </a:lnSpc>
            </a:pPr>
            <a:endParaRPr lang="ja-JP" altLang="ja-JP" sz="1053" spc="29"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2F6669C5-57B4-B171-BBE2-BF19694C4079}"/>
              </a:ext>
            </a:extLst>
          </p:cNvPr>
          <p:cNvPicPr>
            <a:picLocks noChangeAspect="1"/>
          </p:cNvPicPr>
          <p:nvPr/>
        </p:nvPicPr>
        <p:blipFill>
          <a:blip r:embed="rId3"/>
          <a:srcRect t="6951"/>
          <a:stretch>
            <a:fillRect/>
          </a:stretch>
        </p:blipFill>
        <p:spPr>
          <a:xfrm>
            <a:off x="3866468" y="5747677"/>
            <a:ext cx="1198113" cy="1114836"/>
          </a:xfrm>
          <a:prstGeom prst="rect">
            <a:avLst/>
          </a:prstGeom>
        </p:spPr>
      </p:pic>
      <p:grpSp>
        <p:nvGrpSpPr>
          <p:cNvPr id="3" name="グループ化 2">
            <a:extLst>
              <a:ext uri="{FF2B5EF4-FFF2-40B4-BE49-F238E27FC236}">
                <a16:creationId xmlns:a16="http://schemas.microsoft.com/office/drawing/2014/main" id="{842219D2-5463-2CEE-B654-E7F7198E3A80}"/>
              </a:ext>
            </a:extLst>
          </p:cNvPr>
          <p:cNvGrpSpPr/>
          <p:nvPr/>
        </p:nvGrpSpPr>
        <p:grpSpPr>
          <a:xfrm>
            <a:off x="5131533" y="4345057"/>
            <a:ext cx="2408461" cy="2277992"/>
            <a:chOff x="4396615" y="4287600"/>
            <a:chExt cx="2909318" cy="2572466"/>
          </a:xfrm>
        </p:grpSpPr>
        <p:pic>
          <p:nvPicPr>
            <p:cNvPr id="8" name="図 7">
              <a:extLst>
                <a:ext uri="{FF2B5EF4-FFF2-40B4-BE49-F238E27FC236}">
                  <a16:creationId xmlns:a16="http://schemas.microsoft.com/office/drawing/2014/main" id="{825D24B3-6F7F-F443-84B9-980DCC516DC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4396615" y="4287600"/>
              <a:ext cx="2909318" cy="2572466"/>
            </a:xfrm>
            <a:prstGeom prst="rect">
              <a:avLst/>
            </a:prstGeom>
          </p:spPr>
        </p:pic>
        <p:sp>
          <p:nvSpPr>
            <p:cNvPr id="10" name="正方形/長方形 9">
              <a:extLst>
                <a:ext uri="{FF2B5EF4-FFF2-40B4-BE49-F238E27FC236}">
                  <a16:creationId xmlns:a16="http://schemas.microsoft.com/office/drawing/2014/main" id="{BDA45C92-8D76-9415-F600-652113D3086F}"/>
                </a:ext>
              </a:extLst>
            </p:cNvPr>
            <p:cNvSpPr/>
            <p:nvPr/>
          </p:nvSpPr>
          <p:spPr>
            <a:xfrm rot="20025536">
              <a:off x="5779808" y="5582665"/>
              <a:ext cx="83045" cy="184879"/>
            </a:xfrm>
            <a:prstGeom prst="rect">
              <a:avLst/>
            </a:prstGeom>
            <a:solidFill>
              <a:schemeClr val="bg1"/>
            </a:solidFill>
            <a:ln w="3175">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0"/>
            </a:p>
          </p:txBody>
        </p:sp>
        <p:sp>
          <p:nvSpPr>
            <p:cNvPr id="12" name="テキスト ボックス 11">
              <a:extLst>
                <a:ext uri="{FF2B5EF4-FFF2-40B4-BE49-F238E27FC236}">
                  <a16:creationId xmlns:a16="http://schemas.microsoft.com/office/drawing/2014/main" id="{7987C981-3518-3066-E4C6-61EBD1ADA558}"/>
                </a:ext>
              </a:extLst>
            </p:cNvPr>
            <p:cNvSpPr txBox="1"/>
            <p:nvPr/>
          </p:nvSpPr>
          <p:spPr>
            <a:xfrm rot="3767942">
              <a:off x="5627934" y="5601219"/>
              <a:ext cx="365806" cy="151260"/>
            </a:xfrm>
            <a:prstGeom prst="rect">
              <a:avLst/>
            </a:prstGeom>
            <a:noFill/>
          </p:spPr>
          <p:txBody>
            <a:bodyPr wrap="square" rtlCol="0">
              <a:spAutoFit/>
            </a:bodyPr>
            <a:lstStyle/>
            <a:p>
              <a:r>
                <a:rPr kumimoji="1" lang="ja-JP" altLang="en-US" sz="383" dirty="0">
                  <a:latin typeface="メイリオ" panose="020B0604030504040204" pitchFamily="50" charset="-128"/>
                  <a:ea typeface="メイリオ" panose="020B0604030504040204" pitchFamily="50" charset="-128"/>
                </a:rPr>
                <a:t>上 所 駅</a:t>
              </a:r>
            </a:p>
          </p:txBody>
        </p:sp>
        <p:sp>
          <p:nvSpPr>
            <p:cNvPr id="15" name="テキスト ボックス 14">
              <a:extLst>
                <a:ext uri="{FF2B5EF4-FFF2-40B4-BE49-F238E27FC236}">
                  <a16:creationId xmlns:a16="http://schemas.microsoft.com/office/drawing/2014/main" id="{153C8F3F-ED03-D1D4-ECE4-8D65452F598F}"/>
                </a:ext>
              </a:extLst>
            </p:cNvPr>
            <p:cNvSpPr txBox="1"/>
            <p:nvPr/>
          </p:nvSpPr>
          <p:spPr>
            <a:xfrm>
              <a:off x="5998557" y="5376467"/>
              <a:ext cx="346802" cy="85793"/>
            </a:xfrm>
            <a:prstGeom prst="rect">
              <a:avLst/>
            </a:prstGeom>
            <a:solidFill>
              <a:schemeClr val="bg1">
                <a:lumMod val="95000"/>
              </a:schemeClr>
            </a:solidFill>
          </p:spPr>
          <p:txBody>
            <a:bodyPr wrap="square" lIns="0" tIns="0" rIns="0" bIns="0" rtlCol="0">
              <a:spAutoFit/>
            </a:bodyPr>
            <a:lstStyle/>
            <a:p>
              <a:pPr algn="ctr">
                <a:lnSpc>
                  <a:spcPts val="670"/>
                </a:lnSpc>
              </a:pPr>
              <a:r>
                <a:rPr kumimoji="1" lang="ja-JP" altLang="en-US" sz="479" spc="10" dirty="0">
                  <a:latin typeface="メイリオ" panose="020B0604030504040204" pitchFamily="50" charset="-128"/>
                  <a:ea typeface="メイリオ" panose="020B0604030504040204" pitchFamily="50" charset="-128"/>
                </a:rPr>
                <a:t>新潟警察署</a:t>
              </a:r>
            </a:p>
          </p:txBody>
        </p:sp>
      </p:grpSp>
      <p:sp>
        <p:nvSpPr>
          <p:cNvPr id="22" name="正方形/長方形 21">
            <a:extLst>
              <a:ext uri="{FF2B5EF4-FFF2-40B4-BE49-F238E27FC236}">
                <a16:creationId xmlns:a16="http://schemas.microsoft.com/office/drawing/2014/main" id="{CDEAC947-A23D-9D4B-F583-55D11DF2621E}"/>
              </a:ext>
            </a:extLst>
          </p:cNvPr>
          <p:cNvSpPr/>
          <p:nvPr/>
        </p:nvSpPr>
        <p:spPr>
          <a:xfrm>
            <a:off x="-55660" y="-240322"/>
            <a:ext cx="7615335" cy="468507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3">
                <a:ea typeface="HG丸ｺﾞｼｯｸM-PRO"/>
              </a:rPr>
              <a:t>　</a:t>
            </a:r>
            <a:r>
              <a:rPr lang="ja-JP" altLang="en-US" sz="1053">
                <a:solidFill>
                  <a:srgbClr val="FF0000"/>
                </a:solidFill>
                <a:ea typeface="HG丸ｺﾞｼｯｸM-PRO"/>
              </a:rPr>
              <a:t>（アクセス</a:t>
            </a:r>
            <a:r>
              <a:rPr lang="en-US" altLang="ja-JP" sz="1053">
                <a:solidFill>
                  <a:srgbClr val="FF0000"/>
                </a:solidFill>
                <a:ea typeface="HG丸ｺﾞｼｯｸM-PRO"/>
              </a:rPr>
              <a:t>…</a:t>
            </a:r>
            <a:r>
              <a:rPr lang="ja-JP" altLang="en-US" sz="1053">
                <a:solidFill>
                  <a:srgbClr val="FF0000"/>
                </a:solidFill>
                <a:ea typeface="HG丸ｺﾞｼｯｸM-PRO"/>
              </a:rPr>
              <a:t>　　　　）</a:t>
            </a:r>
            <a:endParaRPr kumimoji="1" lang="ja-JP" altLang="en-US" sz="1660"/>
          </a:p>
        </p:txBody>
      </p:sp>
      <p:graphicFrame>
        <p:nvGraphicFramePr>
          <p:cNvPr id="5" name="申込み欄">
            <a:extLst>
              <a:ext uri="{FF2B5EF4-FFF2-40B4-BE49-F238E27FC236}">
                <a16:creationId xmlns:a16="http://schemas.microsoft.com/office/drawing/2014/main" id="{173300F0-B70F-3E6E-349C-2941362F1C86}"/>
              </a:ext>
            </a:extLst>
          </p:cNvPr>
          <p:cNvGraphicFramePr>
            <a:graphicFrameLocks noGrp="1"/>
          </p:cNvGraphicFramePr>
          <p:nvPr>
            <p:extLst>
              <p:ext uri="{D42A27DB-BD31-4B8C-83A1-F6EECF244321}">
                <p14:modId xmlns:p14="http://schemas.microsoft.com/office/powerpoint/2010/main" val="1552921957"/>
              </p:ext>
            </p:extLst>
          </p:nvPr>
        </p:nvGraphicFramePr>
        <p:xfrm>
          <a:off x="426080" y="7413118"/>
          <a:ext cx="6459778" cy="2641666"/>
        </p:xfrm>
        <a:graphic>
          <a:graphicData uri="http://schemas.openxmlformats.org/drawingml/2006/table">
            <a:tbl>
              <a:tblPr firstRow="1" firstCol="1" bandRow="1">
                <a:tableStyleId>{5940675A-B579-460E-94D1-54222C63F5DA}</a:tableStyleId>
              </a:tblPr>
              <a:tblGrid>
                <a:gridCol w="1499152">
                  <a:extLst>
                    <a:ext uri="{9D8B030D-6E8A-4147-A177-3AD203B41FA5}">
                      <a16:colId xmlns:a16="http://schemas.microsoft.com/office/drawing/2014/main" val="4144732766"/>
                    </a:ext>
                  </a:extLst>
                </a:gridCol>
                <a:gridCol w="2158838">
                  <a:extLst>
                    <a:ext uri="{9D8B030D-6E8A-4147-A177-3AD203B41FA5}">
                      <a16:colId xmlns:a16="http://schemas.microsoft.com/office/drawing/2014/main" val="2085573962"/>
                    </a:ext>
                  </a:extLst>
                </a:gridCol>
                <a:gridCol w="944433">
                  <a:extLst>
                    <a:ext uri="{9D8B030D-6E8A-4147-A177-3AD203B41FA5}">
                      <a16:colId xmlns:a16="http://schemas.microsoft.com/office/drawing/2014/main" val="3628385775"/>
                    </a:ext>
                  </a:extLst>
                </a:gridCol>
                <a:gridCol w="1857355">
                  <a:extLst>
                    <a:ext uri="{9D8B030D-6E8A-4147-A177-3AD203B41FA5}">
                      <a16:colId xmlns:a16="http://schemas.microsoft.com/office/drawing/2014/main" val="2223682542"/>
                    </a:ext>
                  </a:extLst>
                </a:gridCol>
              </a:tblGrid>
              <a:tr h="408244">
                <a:tc>
                  <a:txBody>
                    <a:bodyPr/>
                    <a:lstStyle/>
                    <a:p>
                      <a:pPr algn="ctr">
                        <a:buNone/>
                      </a:pPr>
                      <a:r>
                        <a:rPr lang="ja-JP" sz="1500" b="0" kern="100" dirty="0">
                          <a:effectLst/>
                        </a:rPr>
                        <a:t>氏</a:t>
                      </a:r>
                      <a:r>
                        <a:rPr lang="ja-JP" altLang="en-US" sz="1500" b="0" kern="100" dirty="0">
                          <a:effectLst/>
                        </a:rPr>
                        <a:t>　</a:t>
                      </a:r>
                      <a:r>
                        <a:rPr lang="ja-JP" sz="1500" b="0" kern="100" dirty="0">
                          <a:effectLst/>
                        </a:rPr>
                        <a:t>名</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R w="6350" cap="flat" cmpd="sng" algn="ctr">
                      <a:solidFill>
                        <a:schemeClr val="bg1">
                          <a:lumMod val="50000"/>
                        </a:schemeClr>
                      </a:solidFill>
                      <a:prstDash val="solid"/>
                      <a:round/>
                      <a:headEnd type="none" w="med" len="med"/>
                      <a:tailEnd type="none" w="med" len="med"/>
                    </a:lnR>
                    <a:lnB w="6350" cap="flat" cmpd="sng" algn="ctr">
                      <a:solidFill>
                        <a:schemeClr val="bg1">
                          <a:lumMod val="50000"/>
                        </a:schemeClr>
                      </a:solidFill>
                      <a:prstDash val="solid"/>
                      <a:round/>
                      <a:headEnd type="none" w="med" len="med"/>
                      <a:tailEnd type="none" w="med" len="med"/>
                    </a:lnB>
                  </a:tcPr>
                </a:tc>
                <a:tc>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L w="6350" cap="flat" cmpd="sng" algn="ctr">
                      <a:solidFill>
                        <a:schemeClr val="bg1">
                          <a:lumMod val="50000"/>
                        </a:schemeClr>
                      </a:solidFill>
                      <a:prstDash val="solid"/>
                      <a:round/>
                      <a:headEnd type="none" w="med" len="med"/>
                      <a:tailEnd type="none" w="med" len="med"/>
                    </a:lnL>
                    <a:lnB w="6350" cap="flat" cmpd="sng" algn="ctr">
                      <a:solidFill>
                        <a:schemeClr val="bg1">
                          <a:lumMod val="50000"/>
                        </a:schemeClr>
                      </a:solidFill>
                      <a:prstDash val="solid"/>
                      <a:round/>
                      <a:headEnd type="none" w="med" len="med"/>
                      <a:tailEnd type="none" w="med" len="med"/>
                    </a:lnB>
                  </a:tcPr>
                </a:tc>
                <a:tc>
                  <a:txBody>
                    <a:bodyPr/>
                    <a:lstStyle/>
                    <a:p>
                      <a:pPr algn="ctr">
                        <a:buNone/>
                      </a:pPr>
                      <a:r>
                        <a:rPr lang="ja-JP" sz="1500" b="0" kern="100" dirty="0">
                          <a:effectLst/>
                        </a:rPr>
                        <a:t>年</a:t>
                      </a:r>
                      <a:r>
                        <a:rPr lang="ja-JP" altLang="en-US" sz="1500" b="0" kern="100" dirty="0">
                          <a:effectLst/>
                        </a:rPr>
                        <a:t>　</a:t>
                      </a:r>
                      <a:r>
                        <a:rPr lang="ja-JP" sz="1500" b="0" kern="100" dirty="0">
                          <a:effectLst/>
                        </a:rPr>
                        <a:t>齢</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B w="6350" cap="flat" cmpd="sng" algn="ctr">
                      <a:solidFill>
                        <a:schemeClr val="bg1">
                          <a:lumMod val="50000"/>
                        </a:schemeClr>
                      </a:solidFill>
                      <a:prstDash val="solid"/>
                      <a:round/>
                      <a:headEnd type="none" w="med" len="med"/>
                      <a:tailEnd type="none" w="med" len="med"/>
                    </a:lnB>
                  </a:tcPr>
                </a:tc>
                <a:tc>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53652607"/>
                  </a:ext>
                </a:extLst>
              </a:tr>
              <a:tr h="437404">
                <a:tc>
                  <a:txBody>
                    <a:bodyPr/>
                    <a:lstStyle/>
                    <a:p>
                      <a:pPr algn="ctr">
                        <a:buNone/>
                      </a:pPr>
                      <a:r>
                        <a:rPr lang="ja-JP" sz="1500" b="0" kern="100" dirty="0">
                          <a:effectLst/>
                        </a:rPr>
                        <a:t>住</a:t>
                      </a:r>
                      <a:r>
                        <a:rPr lang="ja-JP" altLang="en-US" sz="1500" b="0" kern="100" dirty="0">
                          <a:effectLst/>
                        </a:rPr>
                        <a:t>　</a:t>
                      </a:r>
                      <a:r>
                        <a:rPr lang="ja-JP" sz="1500" b="0" kern="100" dirty="0">
                          <a:effectLst/>
                        </a:rPr>
                        <a:t>所</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gridSpan="3">
                  <a:txBody>
                    <a:bodyPr/>
                    <a:lstStyle/>
                    <a:p>
                      <a:pPr algn="l">
                        <a:buNone/>
                      </a:pPr>
                      <a:r>
                        <a:rPr lang="ja-JP" altLang="en-US" sz="1500" b="0" kern="100" dirty="0">
                          <a:effectLst/>
                        </a:rPr>
                        <a:t>〒</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909" marR="68909" marT="0" marB="0" anchor="ctr">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41971175"/>
                  </a:ext>
                </a:extLst>
              </a:tr>
              <a:tr h="408244">
                <a:tc>
                  <a:txBody>
                    <a:bodyPr/>
                    <a:lstStyle/>
                    <a:p>
                      <a:pPr algn="ctr">
                        <a:lnSpc>
                          <a:spcPts val="1600"/>
                        </a:lnSpc>
                        <a:buNone/>
                      </a:pPr>
                      <a:r>
                        <a:rPr lang="ja-JP" sz="1500" b="0" kern="100" dirty="0">
                          <a:effectLst/>
                        </a:rPr>
                        <a:t>電話番号</a:t>
                      </a:r>
                      <a:endParaRPr lang="en-US" altLang="ja-JP" sz="1500" b="0" kern="100" dirty="0">
                        <a:effectLst/>
                      </a:endParaRPr>
                    </a:p>
                    <a:p>
                      <a:pPr algn="ctr">
                        <a:lnSpc>
                          <a:spcPts val="1200"/>
                        </a:lnSpc>
                        <a:buNone/>
                      </a:pPr>
                      <a:r>
                        <a:rPr lang="ja-JP" sz="900" b="0" kern="100" dirty="0">
                          <a:effectLst/>
                        </a:rPr>
                        <a:t>（日中連絡のとれる番号）</a:t>
                      </a:r>
                      <a:endParaRPr lang="ja-JP" sz="9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buNone/>
                      </a:pPr>
                      <a:r>
                        <a:rPr lang="ja-JP" sz="1500" b="0" kern="100" dirty="0">
                          <a:effectLst/>
                        </a:rPr>
                        <a:t>職</a:t>
                      </a:r>
                      <a:r>
                        <a:rPr lang="ja-JP" altLang="en-US" sz="1500" b="0" kern="100" dirty="0">
                          <a:effectLst/>
                        </a:rPr>
                        <a:t>　</a:t>
                      </a:r>
                      <a:r>
                        <a:rPr lang="ja-JP" sz="1500" b="0" kern="100" dirty="0">
                          <a:effectLst/>
                        </a:rPr>
                        <a:t>業</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748551253"/>
                  </a:ext>
                </a:extLst>
              </a:tr>
              <a:tr h="408244">
                <a:tc>
                  <a:txBody>
                    <a:bodyPr/>
                    <a:lstStyle/>
                    <a:p>
                      <a:pPr algn="ctr">
                        <a:buNone/>
                      </a:pPr>
                      <a:r>
                        <a:rPr lang="ja-JP" sz="1100" b="0" kern="100" dirty="0">
                          <a:effectLst/>
                        </a:rPr>
                        <a:t>メールアドレス</a:t>
                      </a:r>
                      <a:endParaRPr lang="ja-JP" sz="11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gridSpan="3">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437514709"/>
                  </a:ext>
                </a:extLst>
              </a:tr>
              <a:tr h="883584">
                <a:tc>
                  <a:txBody>
                    <a:bodyPr/>
                    <a:lstStyle/>
                    <a:p>
                      <a:pPr algn="ctr">
                        <a:buNone/>
                      </a:pPr>
                      <a:r>
                        <a:rPr lang="ja-JP" sz="1500" b="0" kern="100" dirty="0">
                          <a:effectLst/>
                        </a:rPr>
                        <a:t>応募動機</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tcPr>
                </a:tc>
                <a:tc gridSpan="3">
                  <a:txBody>
                    <a:bodyPr/>
                    <a:lstStyle/>
                    <a:p>
                      <a:pPr algn="ctr">
                        <a:buNone/>
                      </a:pPr>
                      <a:r>
                        <a:rPr lang="en-US" sz="1500" b="0" kern="100" dirty="0">
                          <a:effectLst/>
                        </a:rPr>
                        <a:t> </a:t>
                      </a:r>
                      <a:endParaRPr lang="ja-JP" sz="15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5636" marR="65636" marT="0" marB="0" anchor="ctr" anchorCtr="1">
                    <a:lnL w="6350" cap="flat" cmpd="sng" algn="ctr">
                      <a:solidFill>
                        <a:schemeClr val="bg1">
                          <a:lumMod val="50000"/>
                        </a:schemeClr>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405945"/>
                  </a:ext>
                </a:extLst>
              </a:tr>
            </a:tbl>
          </a:graphicData>
        </a:graphic>
      </p:graphicFrame>
      <p:graphicFrame>
        <p:nvGraphicFramePr>
          <p:cNvPr id="7" name="表 スケジュール">
            <a:extLst>
              <a:ext uri="{FF2B5EF4-FFF2-40B4-BE49-F238E27FC236}">
                <a16:creationId xmlns:a16="http://schemas.microsoft.com/office/drawing/2014/main" id="{D1EB1C20-92B6-70AB-BE48-FA728CE12676}"/>
              </a:ext>
            </a:extLst>
          </p:cNvPr>
          <p:cNvGraphicFramePr>
            <a:graphicFrameLocks noGrp="1"/>
          </p:cNvGraphicFramePr>
          <p:nvPr>
            <p:extLst>
              <p:ext uri="{D42A27DB-BD31-4B8C-83A1-F6EECF244321}">
                <p14:modId xmlns:p14="http://schemas.microsoft.com/office/powerpoint/2010/main" val="3215535732"/>
              </p:ext>
            </p:extLst>
          </p:nvPr>
        </p:nvGraphicFramePr>
        <p:xfrm>
          <a:off x="484462" y="188831"/>
          <a:ext cx="6751672" cy="4067599"/>
        </p:xfrm>
        <a:graphic>
          <a:graphicData uri="http://schemas.openxmlformats.org/drawingml/2006/table">
            <a:tbl>
              <a:tblPr firstRow="1" firstCol="1" bandRow="1">
                <a:tableStyleId>{1FECB4D8-DB02-4DC6-A0A2-4F2EBAE1DC90}</a:tableStyleId>
              </a:tblPr>
              <a:tblGrid>
                <a:gridCol w="703672">
                  <a:extLst>
                    <a:ext uri="{9D8B030D-6E8A-4147-A177-3AD203B41FA5}">
                      <a16:colId xmlns:a16="http://schemas.microsoft.com/office/drawing/2014/main" val="589647520"/>
                    </a:ext>
                  </a:extLst>
                </a:gridCol>
                <a:gridCol w="3960000">
                  <a:extLst>
                    <a:ext uri="{9D8B030D-6E8A-4147-A177-3AD203B41FA5}">
                      <a16:colId xmlns:a16="http://schemas.microsoft.com/office/drawing/2014/main" val="690207077"/>
                    </a:ext>
                  </a:extLst>
                </a:gridCol>
                <a:gridCol w="2088000">
                  <a:extLst>
                    <a:ext uri="{9D8B030D-6E8A-4147-A177-3AD203B41FA5}">
                      <a16:colId xmlns:a16="http://schemas.microsoft.com/office/drawing/2014/main" val="1920838862"/>
                    </a:ext>
                  </a:extLst>
                </a:gridCol>
              </a:tblGrid>
              <a:tr h="252000">
                <a:tc>
                  <a:txBody>
                    <a:bodyPr/>
                    <a:lstStyle/>
                    <a:p>
                      <a:pPr marL="457200" indent="-274638" algn="l">
                        <a:lnSpc>
                          <a:spcPts val="1400"/>
                        </a:lnSpc>
                        <a:buNone/>
                      </a:pPr>
                      <a:r>
                        <a:rPr lang="ja-JP" sz="1100" b="1" kern="100" dirty="0">
                          <a:solidFill>
                            <a:schemeClr val="tx1"/>
                          </a:solidFill>
                          <a:effectLst/>
                          <a:latin typeface="メイリオ" panose="020B0604030504040204" pitchFamily="50" charset="-128"/>
                          <a:ea typeface="メイリオ" panose="020B0604030504040204" pitchFamily="50" charset="-128"/>
                        </a:rPr>
                        <a:t>時間</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R w="12700" cap="flat" cmpd="sng" algn="ctr">
                      <a:solidFill>
                        <a:schemeClr val="bg1">
                          <a:lumMod val="50000"/>
                        </a:schemeClr>
                      </a:solidFill>
                      <a:prstDash val="solid"/>
                      <a:round/>
                      <a:headEnd type="none" w="med" len="med"/>
                      <a:tailEnd type="none" w="med" len="med"/>
                    </a:lnR>
                  </a:tcPr>
                </a:tc>
                <a:tc gridSpan="2">
                  <a:txBody>
                    <a:bodyPr/>
                    <a:lstStyle/>
                    <a:p>
                      <a:pPr marL="457200" algn="ctr">
                        <a:lnSpc>
                          <a:spcPts val="1400"/>
                        </a:lnSpc>
                        <a:buNone/>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内　容　・　講　師</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tc hMerge="1">
                  <a:txBody>
                    <a:bodyPr/>
                    <a:lstStyle/>
                    <a:p>
                      <a:pPr marL="457200" algn="ctr">
                        <a:lnSpc>
                          <a:spcPts val="1800"/>
                        </a:lnSpc>
                        <a:buNone/>
                      </a:pPr>
                      <a:endParaRPr lang="ja-JP" sz="1200" b="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3532989651"/>
                  </a:ext>
                </a:extLst>
              </a:tr>
              <a:tr h="263218">
                <a:tc>
                  <a:txBody>
                    <a:bodyPr/>
                    <a:lstStyle/>
                    <a:p>
                      <a:pPr marL="457200" indent="-368300" algn="just">
                        <a:lnSpc>
                          <a:spcPts val="1600"/>
                        </a:lnSpc>
                        <a:buNone/>
                      </a:pPr>
                      <a:r>
                        <a:rPr lang="en-US" altLang="ja-JP" sz="1000" kern="100" dirty="0">
                          <a:solidFill>
                            <a:schemeClr val="tx1"/>
                          </a:solidFill>
                          <a:effectLst/>
                          <a:latin typeface="メイリオ" panose="020B0604030504040204" pitchFamily="50" charset="-128"/>
                          <a:ea typeface="メイリオ" panose="020B0604030504040204" pitchFamily="50" charset="-128"/>
                        </a:rPr>
                        <a:t>10</a:t>
                      </a:r>
                      <a:r>
                        <a:rPr lang="ja-JP" alt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00</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457200" indent="-368300" algn="just">
                        <a:lnSpc>
                          <a:spcPts val="1600"/>
                        </a:lnSpc>
                        <a:buNone/>
                      </a:pPr>
                      <a:r>
                        <a:rPr lang="ja-JP" sz="1100" b="1" kern="100" dirty="0">
                          <a:solidFill>
                            <a:schemeClr val="tx1"/>
                          </a:solidFill>
                          <a:effectLst/>
                          <a:latin typeface="メイリオ" panose="020B0604030504040204" pitchFamily="50" charset="-128"/>
                          <a:ea typeface="メイリオ" panose="020B0604030504040204" pitchFamily="50" charset="-128"/>
                        </a:rPr>
                        <a:t>開会</a:t>
                      </a:r>
                      <a:r>
                        <a:rPr lang="ja-JP" altLang="en-US" sz="1100" b="1" kern="100" dirty="0">
                          <a:solidFill>
                            <a:schemeClr val="tx1"/>
                          </a:solidFill>
                          <a:effectLst/>
                          <a:latin typeface="メイリオ" panose="020B0604030504040204" pitchFamily="50" charset="-128"/>
                          <a:ea typeface="メイリオ" panose="020B0604030504040204" pitchFamily="50" charset="-128"/>
                        </a:rPr>
                        <a:t>・オリエンテーション</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tcPr>
                </a:tc>
                <a:tc>
                  <a:txBody>
                    <a:bodyPr/>
                    <a:lstStyle/>
                    <a:p>
                      <a:pPr marL="457200" indent="-274638" algn="just">
                        <a:lnSpc>
                          <a:spcPts val="1600"/>
                        </a:lnSpc>
                        <a:buNone/>
                      </a:pP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tc>
                <a:extLst>
                  <a:ext uri="{0D108BD9-81ED-4DB2-BD59-A6C34878D82A}">
                    <a16:rowId xmlns:a16="http://schemas.microsoft.com/office/drawing/2014/main" val="3276316785"/>
                  </a:ext>
                </a:extLst>
              </a:tr>
              <a:tr h="263218">
                <a:tc>
                  <a:txBody>
                    <a:bodyPr/>
                    <a:lstStyle/>
                    <a:p>
                      <a:pPr marL="457200" indent="-368300" algn="just">
                        <a:lnSpc>
                          <a:spcPts val="1600"/>
                        </a:lnSpc>
                        <a:buNone/>
                      </a:pPr>
                      <a:r>
                        <a:rPr lang="en-US" sz="1000" kern="100" dirty="0">
                          <a:solidFill>
                            <a:schemeClr val="tx1"/>
                          </a:solidFill>
                          <a:effectLst/>
                          <a:latin typeface="メイリオ" panose="020B0604030504040204" pitchFamily="50" charset="-128"/>
                          <a:ea typeface="メイリオ" panose="020B0604030504040204" pitchFamily="50" charset="-128"/>
                        </a:rPr>
                        <a:t>10</a:t>
                      </a:r>
                      <a:r>
                        <a:rPr lang="ja-JP" sz="1000" kern="100" dirty="0">
                          <a:solidFill>
                            <a:schemeClr val="tx1"/>
                          </a:solidFill>
                          <a:effectLst/>
                          <a:latin typeface="メイリオ" panose="020B0604030504040204" pitchFamily="50" charset="-128"/>
                          <a:ea typeface="メイリオ" panose="020B0604030504040204" pitchFamily="50" charset="-128"/>
                        </a:rPr>
                        <a:t>：</a:t>
                      </a:r>
                      <a:r>
                        <a:rPr lang="en-US" sz="1000" kern="100" dirty="0">
                          <a:solidFill>
                            <a:schemeClr val="tx1"/>
                          </a:solidFill>
                          <a:effectLst/>
                          <a:latin typeface="メイリオ" panose="020B0604030504040204" pitchFamily="50" charset="-128"/>
                          <a:ea typeface="メイリオ" panose="020B0604030504040204" pitchFamily="50" charset="-128"/>
                        </a:rPr>
                        <a:t>05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179388" indent="-90488" algn="just">
                        <a:lnSpc>
                          <a:spcPts val="1600"/>
                        </a:lnSpc>
                        <a:buNone/>
                      </a:pPr>
                      <a:r>
                        <a:rPr lang="ja-JP" altLang="en-US" sz="1100" b="1" kern="100" dirty="0">
                          <a:solidFill>
                            <a:schemeClr val="tx1"/>
                          </a:solidFill>
                          <a:effectLst/>
                          <a:latin typeface="メイリオ" panose="020B0604030504040204" pitchFamily="50" charset="-128"/>
                          <a:ea typeface="メイリオ" panose="020B0604030504040204" pitchFamily="50" charset="-128"/>
                        </a:rPr>
                        <a:t>消費</a:t>
                      </a:r>
                      <a:r>
                        <a:rPr lang="ja-JP" sz="1100" b="1" kern="100" dirty="0">
                          <a:solidFill>
                            <a:schemeClr val="tx1"/>
                          </a:solidFill>
                          <a:effectLst/>
                          <a:latin typeface="メイリオ" panose="020B0604030504040204" pitchFamily="50" charset="-128"/>
                          <a:ea typeface="メイリオ" panose="020B0604030504040204" pitchFamily="50" charset="-128"/>
                        </a:rPr>
                        <a:t>者行政の現況　　　　　　　　　　　</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tcPr>
                </a:tc>
                <a:tc>
                  <a:txBody>
                    <a:bodyPr/>
                    <a:lstStyle/>
                    <a:p>
                      <a:pPr marL="93663" indent="0" algn="just">
                        <a:lnSpc>
                          <a:spcPts val="1600"/>
                        </a:lnSpc>
                        <a:buNone/>
                      </a:pPr>
                      <a:r>
                        <a:rPr lang="ja-JP" altLang="ja-JP" sz="1100" kern="100" dirty="0">
                          <a:solidFill>
                            <a:schemeClr val="tx1"/>
                          </a:solidFill>
                          <a:effectLst/>
                          <a:latin typeface="メイリオ" panose="020B0604030504040204" pitchFamily="50" charset="-128"/>
                          <a:ea typeface="メイリオ" panose="020B0604030504040204" pitchFamily="50" charset="-128"/>
                        </a:rPr>
                        <a:t>新潟県県民生活課</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2373708184"/>
                  </a:ext>
                </a:extLst>
              </a:tr>
              <a:tr h="881708">
                <a:tc>
                  <a:txBody>
                    <a:bodyPr/>
                    <a:lstStyle/>
                    <a:p>
                      <a:pPr marL="369888" indent="-282575" algn="just">
                        <a:lnSpc>
                          <a:spcPts val="1600"/>
                        </a:lnSpc>
                        <a:buNone/>
                      </a:pPr>
                      <a:r>
                        <a:rPr lang="en-US" sz="1000" kern="100" dirty="0">
                          <a:solidFill>
                            <a:schemeClr val="tx1"/>
                          </a:solidFill>
                          <a:effectLst/>
                          <a:latin typeface="メイリオ" panose="020B0604030504040204" pitchFamily="50" charset="-128"/>
                          <a:ea typeface="メイリオ" panose="020B0604030504040204" pitchFamily="50" charset="-128"/>
                        </a:rPr>
                        <a:t>10</a:t>
                      </a:r>
                      <a:r>
                        <a:rPr lang="ja-JP" sz="1000" kern="100" dirty="0">
                          <a:solidFill>
                            <a:schemeClr val="tx1"/>
                          </a:solidFill>
                          <a:effectLst/>
                          <a:latin typeface="メイリオ" panose="020B0604030504040204" pitchFamily="50" charset="-128"/>
                          <a:ea typeface="メイリオ" panose="020B0604030504040204" pitchFamily="50" charset="-128"/>
                        </a:rPr>
                        <a:t>：</a:t>
                      </a:r>
                      <a:r>
                        <a:rPr lang="en-US" sz="1000" kern="100" dirty="0">
                          <a:solidFill>
                            <a:schemeClr val="tx1"/>
                          </a:solidFill>
                          <a:effectLst/>
                          <a:latin typeface="メイリオ" panose="020B0604030504040204" pitchFamily="50" charset="-128"/>
                          <a:ea typeface="メイリオ" panose="020B0604030504040204" pitchFamily="50" charset="-128"/>
                        </a:rPr>
                        <a:t>25 </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179388" indent="-90488" algn="just">
                        <a:lnSpc>
                          <a:spcPts val="1600"/>
                        </a:lnSpc>
                        <a:buNone/>
                      </a:pPr>
                      <a:r>
                        <a:rPr lang="ja-JP" altLang="en-US" sz="1100" b="1" kern="100" dirty="0">
                          <a:solidFill>
                            <a:schemeClr val="tx1"/>
                          </a:solidFill>
                          <a:effectLst/>
                          <a:latin typeface="メイリオ" panose="020B0604030504040204" pitchFamily="50" charset="-128"/>
                          <a:ea typeface="メイリオ" panose="020B0604030504040204" pitchFamily="50" charset="-128"/>
                        </a:rPr>
                        <a:t>あなたの身近にある相談窓口 </a:t>
                      </a:r>
                      <a:endParaRPr lang="en-US" altLang="ja-JP" sz="1100" b="1" kern="100" dirty="0">
                        <a:solidFill>
                          <a:schemeClr val="tx1"/>
                        </a:solidFill>
                        <a:effectLst/>
                        <a:latin typeface="メイリオ" panose="020B0604030504040204" pitchFamily="50" charset="-128"/>
                        <a:ea typeface="メイリオ" panose="020B0604030504040204" pitchFamily="50" charset="-128"/>
                      </a:endParaRPr>
                    </a:p>
                    <a:p>
                      <a:pPr marL="88900" indent="0" algn="just">
                        <a:lnSpc>
                          <a:spcPts val="1600"/>
                        </a:lnSpc>
                        <a:buNone/>
                      </a:pPr>
                      <a:r>
                        <a:rPr lang="ja-JP" altLang="en-US" sz="1100" b="1" kern="100" dirty="0">
                          <a:solidFill>
                            <a:schemeClr val="tx1"/>
                          </a:solidFill>
                          <a:effectLst/>
                          <a:latin typeface="メイリオ" panose="020B0604030504040204" pitchFamily="50" charset="-128"/>
                          <a:ea typeface="メイリオ" panose="020B0604030504040204" pitchFamily="50" charset="-128"/>
                        </a:rPr>
                        <a:t>～消費生活相談員の役割と仕事を知ろう～</a:t>
                      </a:r>
                      <a:endParaRPr lang="en-US" altLang="ja-JP" sz="1100" b="1" kern="100" dirty="0">
                        <a:solidFill>
                          <a:schemeClr val="tx1"/>
                        </a:solidFill>
                        <a:effectLst/>
                        <a:latin typeface="メイリオ" panose="020B0604030504040204" pitchFamily="50" charset="-128"/>
                        <a:ea typeface="メイリオ" panose="020B0604030504040204" pitchFamily="50" charset="-128"/>
                      </a:endParaRPr>
                    </a:p>
                    <a:p>
                      <a:pPr marL="179388" indent="-90488" algn="just">
                        <a:lnSpc>
                          <a:spcPts val="1600"/>
                        </a:lnSpc>
                        <a:buNone/>
                      </a:pPr>
                      <a:r>
                        <a:rPr lang="ja-JP" altLang="en-US" sz="1100" kern="100" dirty="0">
                          <a:solidFill>
                            <a:schemeClr val="tx1"/>
                          </a:solidFill>
                          <a:effectLst/>
                          <a:latin typeface="メイリオ" panose="020B0604030504040204" pitchFamily="50" charset="-128"/>
                          <a:ea typeface="メイリオ" panose="020B0604030504040204" pitchFamily="50" charset="-128"/>
                        </a:rPr>
                        <a:t>①　消費生活相談員の役割と消費生活センターについて</a:t>
                      </a:r>
                      <a:endParaRPr lang="ja-JP" sz="1100" kern="100" dirty="0">
                        <a:solidFill>
                          <a:schemeClr val="tx1"/>
                        </a:solidFill>
                        <a:effectLst/>
                        <a:latin typeface="メイリオ"/>
                        <a:ea typeface="メイリオ"/>
                      </a:endParaRPr>
                    </a:p>
                    <a:p>
                      <a:pPr marL="266700" lvl="0" indent="-177800" algn="just">
                        <a:lnSpc>
                          <a:spcPts val="1600"/>
                        </a:lnSpc>
                        <a:buNone/>
                      </a:pPr>
                      <a:r>
                        <a:rPr lang="ja-JP" altLang="en-US" sz="1100" kern="100" dirty="0">
                          <a:solidFill>
                            <a:schemeClr val="tx1"/>
                          </a:solidFill>
                          <a:effectLst/>
                          <a:latin typeface="メイリオ"/>
                          <a:ea typeface="メイリオ"/>
                        </a:rPr>
                        <a:t>②　相談員に聞く！相談業務のやりがいや対応事例</a:t>
                      </a:r>
                      <a:endParaRPr lang="ja-JP" sz="1100" kern="100" dirty="0">
                        <a:solidFill>
                          <a:schemeClr val="tx1"/>
                        </a:solidFill>
                        <a:effectLst/>
                        <a:latin typeface="メイリオ"/>
                        <a:ea typeface="メイリオ"/>
                      </a:endParaRPr>
                    </a:p>
                  </a:txBody>
                  <a:tcPr marL="34454" marR="34454" marT="34454" marB="34454">
                    <a:lnL w="12700" cap="flat" cmpd="sng" algn="ctr">
                      <a:solidFill>
                        <a:schemeClr val="bg1">
                          <a:lumMod val="5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tcPr>
                </a:tc>
                <a:tc>
                  <a:txBody>
                    <a:bodyPr/>
                    <a:lstStyle/>
                    <a:p>
                      <a:pPr marL="93345" marR="0" lvl="0" indent="0" algn="just" defTabSz="777514">
                        <a:lnSpc>
                          <a:spcPts val="1600"/>
                        </a:lnSpc>
                        <a:spcBef>
                          <a:spcPts val="0"/>
                        </a:spcBef>
                        <a:spcAft>
                          <a:spcPts val="0"/>
                        </a:spcAft>
                        <a:buClrTx/>
                        <a:buSzTx/>
                        <a:buFontTx/>
                        <a:buNone/>
                        <a:tabLst/>
                        <a:defRPr/>
                      </a:pPr>
                      <a:r>
                        <a:rPr lang="ja-JP" altLang="ja-JP" sz="1100" kern="100" dirty="0">
                          <a:solidFill>
                            <a:schemeClr val="tx1"/>
                          </a:solidFill>
                          <a:effectLst/>
                          <a:latin typeface="メイリオ"/>
                          <a:ea typeface="メイリオ"/>
                        </a:rPr>
                        <a:t>新潟県消費生活センター</a:t>
                      </a:r>
                      <a:endParaRPr lang="en-US" altLang="ja-JP" sz="1100" kern="100" dirty="0">
                        <a:solidFill>
                          <a:schemeClr val="tx1"/>
                        </a:solidFill>
                        <a:effectLst/>
                        <a:latin typeface="メイリオ"/>
                        <a:ea typeface="メイリオ"/>
                      </a:endParaRPr>
                    </a:p>
                    <a:p>
                      <a:pPr marL="93345" marR="0" lvl="0" indent="0" algn="just" defTabSz="777514">
                        <a:lnSpc>
                          <a:spcPts val="1400"/>
                        </a:lnSpc>
                        <a:spcBef>
                          <a:spcPts val="0"/>
                        </a:spcBef>
                        <a:spcAft>
                          <a:spcPts val="0"/>
                        </a:spcAft>
                        <a:buClrTx/>
                        <a:buSzTx/>
                        <a:buFontTx/>
                        <a:buNone/>
                        <a:tabLst/>
                        <a:defRPr/>
                      </a:pPr>
                      <a:r>
                        <a:rPr lang="ja-JP" altLang="en-US" sz="1100" kern="100" dirty="0">
                          <a:solidFill>
                            <a:schemeClr val="tx1"/>
                          </a:solidFill>
                          <a:effectLst/>
                          <a:latin typeface="メイリオ" panose="020B0604030504040204" pitchFamily="50" charset="-128"/>
                          <a:ea typeface="メイリオ" panose="020B0604030504040204" pitchFamily="50" charset="-128"/>
                        </a:rPr>
                        <a:t> </a:t>
                      </a:r>
                      <a:r>
                        <a:rPr lang="ja-JP" altLang="en-US" sz="1000" kern="100" dirty="0">
                          <a:solidFill>
                            <a:schemeClr val="tx1"/>
                          </a:solidFill>
                          <a:effectLst/>
                          <a:latin typeface="メイリオ" panose="020B0604030504040204" pitchFamily="50" charset="-128"/>
                          <a:ea typeface="メイリオ" panose="020B0604030504040204" pitchFamily="50" charset="-128"/>
                        </a:rPr>
                        <a:t>所長</a:t>
                      </a:r>
                      <a:r>
                        <a:rPr lang="en-US" altLang="ja-JP" sz="1100" kern="100" dirty="0">
                          <a:solidFill>
                            <a:schemeClr val="tx1"/>
                          </a:solidFill>
                          <a:effectLst/>
                          <a:latin typeface="メイリオ" panose="020B0604030504040204" pitchFamily="50" charset="-128"/>
                          <a:ea typeface="メイリオ" panose="020B0604030504040204" pitchFamily="50" charset="-128"/>
                        </a:rPr>
                        <a:t>  </a:t>
                      </a:r>
                      <a:r>
                        <a:rPr lang="ja-JP" altLang="en-US" sz="1100" kern="100" dirty="0">
                          <a:solidFill>
                            <a:schemeClr val="tx1"/>
                          </a:solidFill>
                          <a:effectLst/>
                          <a:latin typeface="メイリオ" panose="020B0604030504040204" pitchFamily="50" charset="-128"/>
                          <a:ea typeface="メイリオ" panose="020B0604030504040204" pitchFamily="50" charset="-128"/>
                        </a:rPr>
                        <a:t>金田 貴人 氏</a:t>
                      </a:r>
                      <a:endParaRPr lang="en-US" altLang="ja-JP" sz="1100" kern="100" dirty="0">
                        <a:solidFill>
                          <a:schemeClr val="tx1"/>
                        </a:solidFill>
                        <a:effectLst/>
                        <a:latin typeface="メイリオ" panose="020B0604030504040204" pitchFamily="50" charset="-128"/>
                        <a:ea typeface="メイリオ" panose="020B0604030504040204" pitchFamily="50" charset="-128"/>
                      </a:endParaRPr>
                    </a:p>
                    <a:p>
                      <a:pPr marL="93345" marR="0" lvl="0" indent="0" algn="just" defTabSz="777514">
                        <a:lnSpc>
                          <a:spcPts val="2000"/>
                        </a:lnSpc>
                        <a:spcBef>
                          <a:spcPts val="0"/>
                        </a:spcBef>
                        <a:spcAft>
                          <a:spcPts val="0"/>
                        </a:spcAft>
                        <a:buClrTx/>
                        <a:buSzTx/>
                        <a:buFontTx/>
                        <a:buNone/>
                        <a:tabLst/>
                        <a:defRPr/>
                      </a:pPr>
                      <a:r>
                        <a:rPr lang="ja-JP" altLang="ja-JP" sz="1100" kern="100" dirty="0">
                          <a:solidFill>
                            <a:schemeClr val="tx1"/>
                          </a:solidFill>
                          <a:effectLst/>
                          <a:latin typeface="メイリオ"/>
                          <a:ea typeface="メイリオ"/>
                        </a:rPr>
                        <a:t>新潟県消費生活センター</a:t>
                      </a:r>
                      <a:endParaRPr lang="en-US" altLang="ja-JP" sz="1100" kern="100" dirty="0">
                        <a:solidFill>
                          <a:schemeClr val="tx1"/>
                        </a:solidFill>
                        <a:effectLst/>
                        <a:latin typeface="メイリオ"/>
                        <a:ea typeface="メイリオ"/>
                      </a:endParaRPr>
                    </a:p>
                    <a:p>
                      <a:pPr marL="93663" marR="0" lvl="0" indent="0" algn="just" defTabSz="777514" rtl="0" eaLnBrk="1" fontAlgn="auto" latinLnBrk="0" hangingPunct="1">
                        <a:lnSpc>
                          <a:spcPts val="1400"/>
                        </a:lnSpc>
                        <a:spcBef>
                          <a:spcPts val="0"/>
                        </a:spcBef>
                        <a:spcAft>
                          <a:spcPts val="0"/>
                        </a:spcAft>
                        <a:buClrTx/>
                        <a:buSzTx/>
                        <a:buFontTx/>
                        <a:buNone/>
                        <a:tabLst/>
                        <a:defRPr/>
                      </a:pPr>
                      <a:r>
                        <a:rPr lang="en-US" altLang="ja-JP" sz="1100" kern="100" dirty="0">
                          <a:solidFill>
                            <a:schemeClr val="tx1"/>
                          </a:solidFill>
                          <a:effectLst/>
                          <a:latin typeface="メイリオ" panose="020B0604030504040204" pitchFamily="50" charset="-128"/>
                          <a:ea typeface="メイリオ" panose="020B0604030504040204" pitchFamily="50" charset="-128"/>
                        </a:rPr>
                        <a:t> </a:t>
                      </a:r>
                      <a:r>
                        <a:rPr lang="ja-JP" altLang="ja-JP" sz="1000" kern="100" dirty="0">
                          <a:solidFill>
                            <a:schemeClr val="tx1"/>
                          </a:solidFill>
                          <a:effectLst/>
                          <a:latin typeface="メイリオ" panose="020B0604030504040204" pitchFamily="50" charset="-128"/>
                          <a:ea typeface="メイリオ" panose="020B0604030504040204" pitchFamily="50" charset="-128"/>
                        </a:rPr>
                        <a:t>元相談員</a:t>
                      </a:r>
                      <a:r>
                        <a:rPr lang="en-US" altLang="ja-JP" sz="1100" kern="100" dirty="0">
                          <a:solidFill>
                            <a:schemeClr val="tx1"/>
                          </a:solidFill>
                          <a:effectLst/>
                          <a:latin typeface="メイリオ" panose="020B0604030504040204" pitchFamily="50" charset="-128"/>
                          <a:ea typeface="メイリオ" panose="020B0604030504040204" pitchFamily="50" charset="-128"/>
                        </a:rPr>
                        <a:t>  </a:t>
                      </a:r>
                      <a:r>
                        <a:rPr lang="ja-JP" altLang="en-US" sz="1100" kern="100" dirty="0">
                          <a:solidFill>
                            <a:schemeClr val="tx1"/>
                          </a:solidFill>
                          <a:effectLst/>
                          <a:latin typeface="メイリオ" panose="020B0604030504040204" pitchFamily="50" charset="-128"/>
                          <a:ea typeface="メイリオ" panose="020B0604030504040204" pitchFamily="50" charset="-128"/>
                        </a:rPr>
                        <a:t>野沢 奈々重 氏</a:t>
                      </a:r>
                      <a:endParaRPr lang="ja-JP" altLang="ja-JP" sz="1100" kern="100" dirty="0">
                        <a:solidFill>
                          <a:schemeClr val="tx1"/>
                        </a:solidFill>
                        <a:effectLst/>
                        <a:latin typeface="メイリオ" panose="020B0604030504040204" pitchFamily="50" charset="-128"/>
                        <a:ea typeface="メイリオ" panose="020B0604030504040204" pitchFamily="50" charset="-128"/>
                      </a:endParaRPr>
                    </a:p>
                  </a:txBody>
                  <a:tcPr marL="34454" marR="108000" marT="34454" marB="34454">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4047816543"/>
                  </a:ext>
                </a:extLst>
              </a:tr>
              <a:tr h="263218">
                <a:tc>
                  <a:txBody>
                    <a:bodyPr/>
                    <a:lstStyle/>
                    <a:p>
                      <a:pPr marL="457200" indent="-369888" algn="l">
                        <a:lnSpc>
                          <a:spcPts val="1600"/>
                        </a:lnSpc>
                        <a:buNone/>
                      </a:pPr>
                      <a:r>
                        <a:rPr lang="en-US" altLang="ja-JP" sz="1000" kern="100" dirty="0">
                          <a:solidFill>
                            <a:schemeClr val="tx1"/>
                          </a:solidFill>
                          <a:effectLst/>
                          <a:latin typeface="メイリオ" panose="020B0604030504040204" pitchFamily="50" charset="-128"/>
                          <a:ea typeface="メイリオ" panose="020B0604030504040204" pitchFamily="50" charset="-128"/>
                        </a:rPr>
                        <a:t>11</a:t>
                      </a:r>
                      <a:r>
                        <a:rPr lang="ja-JP" altLang="en-US"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30</a:t>
                      </a:r>
                      <a:r>
                        <a:rPr lang="en-US" sz="1000" kern="100" dirty="0">
                          <a:solidFill>
                            <a:schemeClr val="tx1"/>
                          </a:solidFill>
                          <a:effectLst/>
                          <a:latin typeface="メイリオ" panose="020B0604030504040204" pitchFamily="50" charset="-128"/>
                          <a:ea typeface="メイリオ" panose="020B0604030504040204" pitchFamily="50" charset="-128"/>
                        </a:rPr>
                        <a:t> </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gridSpan="2">
                  <a:txBody>
                    <a:bodyPr/>
                    <a:lstStyle/>
                    <a:p>
                      <a:pPr marL="457200" algn="just">
                        <a:lnSpc>
                          <a:spcPts val="1600"/>
                        </a:lnSpc>
                        <a:buNone/>
                      </a:pPr>
                      <a:r>
                        <a:rPr lang="ja-JP" sz="1100" kern="100" dirty="0">
                          <a:solidFill>
                            <a:schemeClr val="tx1"/>
                          </a:solidFill>
                          <a:effectLst/>
                          <a:latin typeface="メイリオ" panose="020B0604030504040204" pitchFamily="50" charset="-128"/>
                          <a:ea typeface="メイリオ" panose="020B0604030504040204" pitchFamily="50" charset="-128"/>
                        </a:rPr>
                        <a:t>　　　　　</a:t>
                      </a:r>
                      <a:r>
                        <a:rPr lang="ja-JP" sz="900" kern="100" dirty="0">
                          <a:solidFill>
                            <a:schemeClr val="tx1"/>
                          </a:solidFill>
                          <a:effectLst/>
                          <a:latin typeface="メイリオ" panose="020B0604030504040204" pitchFamily="50" charset="-128"/>
                          <a:ea typeface="メイリオ" panose="020B0604030504040204" pitchFamily="50" charset="-128"/>
                        </a:rPr>
                        <a:t>　　　（</a:t>
                      </a:r>
                      <a:r>
                        <a:rPr lang="ja-JP" altLang="en-US" sz="900" kern="100" dirty="0">
                          <a:solidFill>
                            <a:schemeClr val="tx1"/>
                          </a:solidFill>
                          <a:effectLst/>
                          <a:latin typeface="メイリオ" panose="020B0604030504040204" pitchFamily="50" charset="-128"/>
                          <a:ea typeface="メイリオ" panose="020B0604030504040204" pitchFamily="50" charset="-128"/>
                        </a:rPr>
                        <a:t>　昼</a:t>
                      </a:r>
                      <a:r>
                        <a:rPr lang="ja-JP" sz="900" kern="100" dirty="0">
                          <a:solidFill>
                            <a:schemeClr val="tx1"/>
                          </a:solidFill>
                          <a:effectLst/>
                          <a:latin typeface="メイリオ" panose="020B0604030504040204" pitchFamily="50" charset="-128"/>
                          <a:ea typeface="メイリオ" panose="020B0604030504040204" pitchFamily="50" charset="-128"/>
                        </a:rPr>
                        <a:t>休憩</a:t>
                      </a:r>
                      <a:r>
                        <a:rPr lang="ja-JP" altLang="en-US" sz="900" kern="100" dirty="0">
                          <a:solidFill>
                            <a:schemeClr val="tx1"/>
                          </a:solidFill>
                          <a:effectLst/>
                          <a:latin typeface="メイリオ" panose="020B0604030504040204" pitchFamily="50" charset="-128"/>
                          <a:ea typeface="メイリオ" panose="020B0604030504040204" pitchFamily="50" charset="-128"/>
                        </a:rPr>
                        <a:t>　</a:t>
                      </a:r>
                      <a:r>
                        <a:rPr lang="ja-JP" sz="900" kern="100" dirty="0">
                          <a:solidFill>
                            <a:schemeClr val="tx1"/>
                          </a:solidFill>
                          <a:effectLst/>
                          <a:latin typeface="メイリオ" panose="020B0604030504040204" pitchFamily="50" charset="-128"/>
                          <a:ea typeface="メイリオ" panose="020B0604030504040204" pitchFamily="50" charset="-128"/>
                        </a:rPr>
                        <a:t>）</a:t>
                      </a:r>
                      <a:endParaRPr lang="ja-JP" sz="9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tc hMerge="1">
                  <a:txBody>
                    <a:bodyPr/>
                    <a:lstStyle/>
                    <a:p>
                      <a:pPr marL="457200" algn="just">
                        <a:lnSpc>
                          <a:spcPts val="1600"/>
                        </a:lnSpc>
                        <a:buNone/>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451110948"/>
                  </a:ext>
                </a:extLst>
              </a:tr>
              <a:tr h="869008">
                <a:tc>
                  <a:txBody>
                    <a:bodyPr/>
                    <a:lstStyle/>
                    <a:p>
                      <a:pPr marL="457200" indent="-368300" algn="just">
                        <a:lnSpc>
                          <a:spcPts val="1600"/>
                        </a:lnSpc>
                        <a:buNone/>
                      </a:pPr>
                      <a:r>
                        <a:rPr lang="en-US" sz="1000" kern="100" dirty="0">
                          <a:solidFill>
                            <a:schemeClr val="tx1"/>
                          </a:solidFill>
                          <a:effectLst/>
                          <a:latin typeface="メイリオ" panose="020B0604030504040204" pitchFamily="50" charset="-128"/>
                          <a:ea typeface="メイリオ" panose="020B0604030504040204" pitchFamily="50" charset="-128"/>
                        </a:rPr>
                        <a:t>12</a:t>
                      </a:r>
                      <a:r>
                        <a:rPr 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30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228600" indent="-139700" algn="just">
                        <a:lnSpc>
                          <a:spcPts val="1600"/>
                        </a:lnSpc>
                        <a:buNone/>
                      </a:pPr>
                      <a:r>
                        <a:rPr lang="ja-JP" altLang="en-US" sz="1100" b="1" kern="100" dirty="0">
                          <a:solidFill>
                            <a:schemeClr val="tx1"/>
                          </a:solidFill>
                          <a:effectLst/>
                          <a:latin typeface="メイリオ" panose="020B0604030504040204" pitchFamily="50" charset="-128"/>
                          <a:ea typeface="メイリオ" panose="020B0604030504040204" pitchFamily="50" charset="-128"/>
                        </a:rPr>
                        <a:t>消費生活</a:t>
                      </a:r>
                      <a:r>
                        <a:rPr lang="ja-JP" sz="1100" b="1" kern="100" dirty="0">
                          <a:solidFill>
                            <a:schemeClr val="tx1"/>
                          </a:solidFill>
                          <a:effectLst/>
                          <a:latin typeface="メイリオ" panose="020B0604030504040204" pitchFamily="50" charset="-128"/>
                          <a:ea typeface="メイリオ" panose="020B0604030504040204" pitchFamily="50" charset="-128"/>
                        </a:rPr>
                        <a:t>相談員資格試験に向けて　</a:t>
                      </a:r>
                    </a:p>
                    <a:p>
                      <a:pPr marL="228600" indent="-139700" algn="just">
                        <a:lnSpc>
                          <a:spcPts val="1600"/>
                        </a:lnSpc>
                        <a:buNone/>
                      </a:pPr>
                      <a:r>
                        <a:rPr lang="ja-JP" altLang="en-US" sz="1100" kern="100" dirty="0">
                          <a:solidFill>
                            <a:schemeClr val="tx1"/>
                          </a:solidFill>
                          <a:effectLst/>
                          <a:latin typeface="メイリオ" panose="020B0604030504040204" pitchFamily="50" charset="-128"/>
                          <a:ea typeface="メイリオ" panose="020B0604030504040204" pitchFamily="50" charset="-128"/>
                        </a:rPr>
                        <a:t>① 試験概要</a:t>
                      </a:r>
                      <a:endParaRPr lang="en-US" altLang="ja-JP" sz="1100" kern="100" dirty="0">
                        <a:solidFill>
                          <a:schemeClr val="tx1"/>
                        </a:solidFill>
                        <a:effectLst/>
                        <a:latin typeface="メイリオ" panose="020B0604030504040204" pitchFamily="50" charset="-128"/>
                        <a:ea typeface="メイリオ" panose="020B0604030504040204" pitchFamily="50" charset="-128"/>
                      </a:endParaRPr>
                    </a:p>
                    <a:p>
                      <a:pPr marL="228600" indent="-139700" algn="just">
                        <a:lnSpc>
                          <a:spcPts val="1600"/>
                        </a:lnSpc>
                        <a:buNone/>
                      </a:pPr>
                      <a:r>
                        <a:rPr lang="ja-JP" altLang="en-US" sz="1100" kern="100" dirty="0">
                          <a:solidFill>
                            <a:schemeClr val="tx1"/>
                          </a:solidFill>
                          <a:effectLst/>
                          <a:latin typeface="メイリオ" panose="020B0604030504040204" pitchFamily="50" charset="-128"/>
                          <a:ea typeface="メイリオ" panose="020B0604030504040204" pitchFamily="50" charset="-128"/>
                        </a:rPr>
                        <a:t>② 学習方法について</a:t>
                      </a:r>
                      <a:endParaRPr lang="en-US" altLang="ja-JP" sz="1100" kern="100" dirty="0">
                        <a:solidFill>
                          <a:schemeClr val="tx1"/>
                        </a:solidFill>
                        <a:effectLst/>
                        <a:latin typeface="メイリオ" panose="020B0604030504040204" pitchFamily="50" charset="-128"/>
                        <a:ea typeface="メイリオ" panose="020B0604030504040204" pitchFamily="50" charset="-128"/>
                      </a:endParaRPr>
                    </a:p>
                    <a:p>
                      <a:pPr marL="228600" indent="-139700" algn="just">
                        <a:lnSpc>
                          <a:spcPts val="1600"/>
                        </a:lnSpc>
                        <a:buNone/>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1000" kern="100" spc="-6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消費生活</a:t>
                      </a:r>
                      <a:r>
                        <a:rPr lang="ja-JP" altLang="en-US"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アドバイザー</a:t>
                      </a:r>
                      <a:r>
                        <a:rPr lang="ja-JP" altLang="en-US" sz="1000" kern="100" spc="-6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資格試験</a:t>
                      </a:r>
                      <a:r>
                        <a:rPr lang="ja-JP" altLang="en-US"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en-US" altLang="ja-JP"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消費生活相談員資格試験を兼ねる）</a:t>
                      </a:r>
                      <a:endParaRPr lang="ja-JP"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tcPr>
                </a:tc>
                <a:tc>
                  <a:txBody>
                    <a:bodyPr/>
                    <a:lstStyle/>
                    <a:p>
                      <a:pPr marL="93663" indent="0" algn="just">
                        <a:lnSpc>
                          <a:spcPts val="1100"/>
                        </a:lnSpc>
                        <a:buNone/>
                      </a:pPr>
                      <a:r>
                        <a:rPr lang="ja-JP" altLang="en-US" sz="900" kern="100" spc="-10" baseline="0" dirty="0">
                          <a:solidFill>
                            <a:schemeClr val="tx1"/>
                          </a:solidFill>
                          <a:effectLst/>
                          <a:latin typeface="メイリオ" panose="020B0604030504040204" pitchFamily="50" charset="-128"/>
                          <a:ea typeface="メイリオ" panose="020B0604030504040204" pitchFamily="50" charset="-128"/>
                        </a:rPr>
                        <a:t>公益社団法人日本消費生活</a:t>
                      </a:r>
                      <a:r>
                        <a:rPr lang="ja-JP" altLang="en-US" sz="900" kern="100" spc="-50" baseline="0" dirty="0">
                          <a:solidFill>
                            <a:schemeClr val="tx1"/>
                          </a:solidFill>
                          <a:effectLst/>
                          <a:latin typeface="メイリオ" panose="020B0604030504040204" pitchFamily="50" charset="-128"/>
                          <a:ea typeface="メイリオ" panose="020B0604030504040204" pitchFamily="50" charset="-128"/>
                        </a:rPr>
                        <a:t>アドバイザー・コンサルタント・</a:t>
                      </a:r>
                      <a:r>
                        <a:rPr lang="ja-JP" altLang="en-US" sz="900" kern="100" spc="-10" baseline="0" dirty="0">
                          <a:solidFill>
                            <a:schemeClr val="tx1"/>
                          </a:solidFill>
                          <a:effectLst/>
                          <a:latin typeface="メイリオ" panose="020B0604030504040204" pitchFamily="50" charset="-128"/>
                          <a:ea typeface="メイリオ" panose="020B0604030504040204" pitchFamily="50" charset="-128"/>
                        </a:rPr>
                        <a:t>相談員協会</a:t>
                      </a:r>
                      <a:endParaRPr lang="en-US" altLang="ja-JP" sz="900" kern="100" spc="-10" baseline="0" dirty="0">
                        <a:solidFill>
                          <a:schemeClr val="tx1"/>
                        </a:solidFill>
                        <a:effectLst/>
                        <a:latin typeface="メイリオ" panose="020B0604030504040204" pitchFamily="50" charset="-128"/>
                        <a:ea typeface="メイリオ" panose="020B0604030504040204" pitchFamily="50" charset="-128"/>
                      </a:endParaRPr>
                    </a:p>
                    <a:p>
                      <a:pPr marL="93663" indent="0" algn="just">
                        <a:lnSpc>
                          <a:spcPts val="1100"/>
                        </a:lnSpc>
                        <a:buNone/>
                      </a:pPr>
                      <a:r>
                        <a:rPr lang="ja-JP" altLang="en-US" sz="900" kern="100" spc="-10" baseline="0" dirty="0">
                          <a:solidFill>
                            <a:schemeClr val="tx1"/>
                          </a:solidFill>
                          <a:effectLst/>
                          <a:latin typeface="メイリオ" panose="020B0604030504040204" pitchFamily="50" charset="-128"/>
                          <a:ea typeface="メイリオ" panose="020B0604030504040204" pitchFamily="50" charset="-128"/>
                        </a:rPr>
                        <a:t>東日本支部</a:t>
                      </a:r>
                      <a:endParaRPr lang="en-US" altLang="ja-JP" sz="900" kern="100" spc="-10" baseline="0" dirty="0">
                        <a:solidFill>
                          <a:schemeClr val="tx1"/>
                        </a:solidFill>
                        <a:effectLst/>
                        <a:latin typeface="メイリオ" panose="020B0604030504040204" pitchFamily="50" charset="-128"/>
                        <a:ea typeface="メイリオ" panose="020B0604030504040204" pitchFamily="50" charset="-128"/>
                      </a:endParaRPr>
                    </a:p>
                    <a:p>
                      <a:pPr marL="93663" indent="0" algn="just">
                        <a:lnSpc>
                          <a:spcPts val="1600"/>
                        </a:lnSpc>
                        <a:buNone/>
                      </a:pPr>
                      <a:r>
                        <a:rPr lang="ja-JP" altLang="ja-JP" sz="900" kern="100" spc="-10" baseline="0" dirty="0">
                          <a:solidFill>
                            <a:schemeClr val="tx1"/>
                          </a:solidFill>
                          <a:effectLst/>
                          <a:latin typeface="メイリオ" panose="020B0604030504040204" pitchFamily="50" charset="-128"/>
                          <a:ea typeface="メイリオ" panose="020B0604030504040204" pitchFamily="50" charset="-128"/>
                        </a:rPr>
                        <a:t>　</a:t>
                      </a:r>
                      <a:r>
                        <a:rPr lang="ja-JP" altLang="ja-JP" sz="1100" kern="100" dirty="0">
                          <a:solidFill>
                            <a:schemeClr val="tx1"/>
                          </a:solidFill>
                          <a:effectLst/>
                          <a:latin typeface="メイリオ" panose="020B0604030504040204" pitchFamily="50" charset="-128"/>
                          <a:ea typeface="メイリオ" panose="020B0604030504040204" pitchFamily="50" charset="-128"/>
                        </a:rPr>
                        <a:t>大川</a:t>
                      </a:r>
                      <a:r>
                        <a:rPr lang="ja-JP" altLang="en-US" sz="1100" kern="100" dirty="0">
                          <a:solidFill>
                            <a:schemeClr val="tx1"/>
                          </a:solidFill>
                          <a:effectLst/>
                          <a:latin typeface="メイリオ" panose="020B0604030504040204" pitchFamily="50" charset="-128"/>
                          <a:ea typeface="メイリオ" panose="020B0604030504040204" pitchFamily="50" charset="-128"/>
                        </a:rPr>
                        <a:t> </a:t>
                      </a:r>
                      <a:r>
                        <a:rPr lang="ja-JP" altLang="ja-JP" sz="1100" kern="100" dirty="0">
                          <a:solidFill>
                            <a:schemeClr val="tx1"/>
                          </a:solidFill>
                          <a:effectLst/>
                          <a:latin typeface="メイリオ" panose="020B0604030504040204" pitchFamily="50" charset="-128"/>
                          <a:ea typeface="メイリオ" panose="020B0604030504040204" pitchFamily="50" charset="-128"/>
                        </a:rPr>
                        <a:t>一郎</a:t>
                      </a:r>
                      <a:r>
                        <a:rPr lang="ja-JP" altLang="en-US" sz="1100" kern="100" dirty="0">
                          <a:solidFill>
                            <a:schemeClr val="tx1"/>
                          </a:solidFill>
                          <a:effectLst/>
                          <a:latin typeface="メイリオ" panose="020B0604030504040204" pitchFamily="50" charset="-128"/>
                          <a:ea typeface="メイリオ" panose="020B0604030504040204" pitchFamily="50" charset="-128"/>
                        </a:rPr>
                        <a:t> </a:t>
                      </a:r>
                      <a:r>
                        <a:rPr lang="ja-JP" altLang="ja-JP" sz="1100" kern="100" dirty="0">
                          <a:solidFill>
                            <a:schemeClr val="tx1"/>
                          </a:solidFill>
                          <a:effectLst/>
                          <a:latin typeface="メイリオ" panose="020B0604030504040204" pitchFamily="50" charset="-128"/>
                          <a:ea typeface="メイリオ" panose="020B0604030504040204" pitchFamily="50" charset="-128"/>
                        </a:rPr>
                        <a:t>氏</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108000" marT="34454" marB="34454" anchor="ct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2658797916"/>
                  </a:ext>
                </a:extLst>
              </a:tr>
              <a:tr h="237373">
                <a:tc>
                  <a:txBody>
                    <a:bodyPr/>
                    <a:lstStyle/>
                    <a:p>
                      <a:pPr marL="0" marR="0" lvl="0" indent="0" algn="ctr" defTabSz="777514" rtl="0" eaLnBrk="1" fontAlgn="auto" latinLnBrk="0" hangingPunct="1">
                        <a:lnSpc>
                          <a:spcPct val="1100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rPr>
                        <a:t>13</a:t>
                      </a:r>
                      <a:r>
                        <a:rPr lang="ja-JP" alt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40</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228600" indent="-139700" algn="l">
                        <a:lnSpc>
                          <a:spcPct val="110000"/>
                        </a:lnSpc>
                        <a:buNone/>
                      </a:pPr>
                      <a:r>
                        <a:rPr lang="ja-JP" altLang="en-US" sz="1000" kern="100" dirty="0">
                          <a:solidFill>
                            <a:schemeClr val="tx1"/>
                          </a:solidFill>
                          <a:effectLst/>
                          <a:latin typeface="メイリオ" panose="020B0604030504040204" pitchFamily="50" charset="-128"/>
                          <a:ea typeface="メイリオ" panose="020B0604030504040204" pitchFamily="50" charset="-128"/>
                        </a:rPr>
                        <a:t>　　　　　　　　　　　 </a:t>
                      </a:r>
                      <a:r>
                        <a:rPr lang="ja-JP" altLang="ja-JP" sz="1000" kern="100" dirty="0">
                          <a:solidFill>
                            <a:schemeClr val="tx1"/>
                          </a:solidFill>
                          <a:effectLst/>
                          <a:latin typeface="メイリオ" panose="020B0604030504040204" pitchFamily="50" charset="-128"/>
                          <a:ea typeface="メイリオ" panose="020B0604030504040204" pitchFamily="50" charset="-128"/>
                        </a:rPr>
                        <a:t>（</a:t>
                      </a:r>
                      <a:r>
                        <a:rPr lang="ja-JP" altLang="en-US" sz="1000" kern="100" dirty="0">
                          <a:solidFill>
                            <a:schemeClr val="tx1"/>
                          </a:solidFill>
                          <a:effectLst/>
                          <a:latin typeface="メイリオ" panose="020B0604030504040204" pitchFamily="50" charset="-128"/>
                          <a:ea typeface="メイリオ" panose="020B0604030504040204" pitchFamily="50" charset="-128"/>
                        </a:rPr>
                        <a:t>　</a:t>
                      </a:r>
                      <a:r>
                        <a:rPr lang="ja-JP" altLang="ja-JP" sz="1000" kern="100" dirty="0">
                          <a:solidFill>
                            <a:schemeClr val="tx1"/>
                          </a:solidFill>
                          <a:effectLst/>
                          <a:latin typeface="メイリオ" panose="020B0604030504040204" pitchFamily="50" charset="-128"/>
                          <a:ea typeface="メイリオ" panose="020B0604030504040204" pitchFamily="50" charset="-128"/>
                        </a:rPr>
                        <a:t>休憩</a:t>
                      </a:r>
                      <a:r>
                        <a:rPr lang="ja-JP" altLang="en-US" sz="1000" kern="100" dirty="0">
                          <a:solidFill>
                            <a:schemeClr val="tx1"/>
                          </a:solidFill>
                          <a:effectLst/>
                          <a:latin typeface="メイリオ" panose="020B0604030504040204" pitchFamily="50" charset="-128"/>
                          <a:ea typeface="メイリオ" panose="020B0604030504040204" pitchFamily="50" charset="-128"/>
                        </a:rPr>
                        <a:t>　</a:t>
                      </a:r>
                      <a:r>
                        <a:rPr lang="ja-JP" altLang="ja-JP" sz="1000" kern="100" dirty="0">
                          <a:solidFill>
                            <a:schemeClr val="tx1"/>
                          </a:solidFill>
                          <a:effectLst/>
                          <a:latin typeface="メイリオ" panose="020B0604030504040204" pitchFamily="50" charset="-128"/>
                          <a:ea typeface="メイリオ" panose="020B0604030504040204" pitchFamily="50" charset="-128"/>
                        </a:rPr>
                        <a:t>）</a:t>
                      </a:r>
                      <a:endParaRPr lang="ja-JP" sz="1000" kern="100" spc="-60" baseline="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L w="12700" cap="flat" cmpd="sng" algn="ctr">
                      <a:solidFill>
                        <a:schemeClr val="bg1">
                          <a:lumMod val="5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tcPr>
                </a:tc>
                <a:tc>
                  <a:txBody>
                    <a:bodyPr/>
                    <a:lstStyle/>
                    <a:p>
                      <a:pPr>
                        <a:lnSpc>
                          <a:spcPct val="110000"/>
                        </a:lnSpc>
                      </a:pPr>
                      <a:endParaRPr kumimoji="1" lang="ja-JP" altLang="en-US" sz="1000" dirty="0">
                        <a:solidFill>
                          <a:schemeClr val="tx1"/>
                        </a:solidFill>
                      </a:endParaRPr>
                    </a:p>
                  </a:txBody>
                  <a:tcPr marL="34454" marR="34454" marT="34454" marB="34454">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3643842564"/>
                  </a:ext>
                </a:extLst>
              </a:tr>
              <a:tr h="511420">
                <a:tc>
                  <a:txBody>
                    <a:bodyPr/>
                    <a:lstStyle/>
                    <a:p>
                      <a:pPr marL="457200" indent="-368300" algn="just">
                        <a:lnSpc>
                          <a:spcPts val="1600"/>
                        </a:lnSpc>
                        <a:buNone/>
                      </a:pPr>
                      <a:r>
                        <a:rPr lang="en-US" sz="1000" kern="100" dirty="0">
                          <a:solidFill>
                            <a:schemeClr val="tx1"/>
                          </a:solidFill>
                          <a:effectLst/>
                          <a:latin typeface="メイリオ" panose="020B0604030504040204" pitchFamily="50" charset="-128"/>
                          <a:ea typeface="メイリオ" panose="020B0604030504040204" pitchFamily="50" charset="-128"/>
                        </a:rPr>
                        <a:t>13</a:t>
                      </a:r>
                      <a:r>
                        <a:rPr 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5</a:t>
                      </a:r>
                      <a:r>
                        <a:rPr lang="en-US" sz="1000" kern="100" dirty="0">
                          <a:solidFill>
                            <a:schemeClr val="tx1"/>
                          </a:solidFill>
                          <a:effectLst/>
                          <a:latin typeface="メイリオ" panose="020B0604030504040204" pitchFamily="50" charset="-128"/>
                          <a:ea typeface="メイリオ" panose="020B0604030504040204" pitchFamily="50" charset="-128"/>
                        </a:rPr>
                        <a:t>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228600" indent="-139700" algn="just">
                        <a:lnSpc>
                          <a:spcPts val="1600"/>
                        </a:lnSpc>
                        <a:buNone/>
                      </a:pPr>
                      <a:r>
                        <a:rPr lang="ja-JP" altLang="en-US" sz="1100" kern="100" dirty="0">
                          <a:solidFill>
                            <a:schemeClr val="tx1"/>
                          </a:solidFill>
                          <a:effectLst/>
                          <a:latin typeface="メイリオ" panose="020B0604030504040204" pitchFamily="50" charset="-128"/>
                          <a:ea typeface="メイリオ" panose="020B0604030504040204" pitchFamily="50" charset="-128"/>
                        </a:rPr>
                        <a:t>③ 消費者関連法規入門</a:t>
                      </a:r>
                      <a:endParaRPr lang="ja-JP" sz="1100" kern="100" dirty="0">
                        <a:solidFill>
                          <a:schemeClr val="tx1"/>
                        </a:solidFill>
                        <a:effectLst/>
                        <a:latin typeface="メイリオ" panose="020B0604030504040204" pitchFamily="50" charset="-128"/>
                        <a:ea typeface="メイリオ" panose="020B0604030504040204" pitchFamily="50" charset="-128"/>
                      </a:endParaRPr>
                    </a:p>
                    <a:p>
                      <a:pPr marL="228600" indent="-139700" algn="just">
                        <a:lnSpc>
                          <a:spcPts val="1600"/>
                        </a:lnSpc>
                        <a:buNone/>
                      </a:pPr>
                      <a:r>
                        <a:rPr lang="ja-JP" altLang="en-US" sz="1000" kern="100" dirty="0">
                          <a:solidFill>
                            <a:schemeClr val="tx1"/>
                          </a:solidFill>
                          <a:effectLst/>
                          <a:latin typeface="メイリオ" panose="020B0604030504040204" pitchFamily="50" charset="-128"/>
                          <a:ea typeface="メイリオ" panose="020B0604030504040204" pitchFamily="50" charset="-128"/>
                        </a:rPr>
                        <a:t>　</a:t>
                      </a:r>
                      <a:r>
                        <a:rPr lang="en-US" altLang="ja-JP" sz="1000" kern="100" dirty="0">
                          <a:solidFill>
                            <a:schemeClr val="tx1"/>
                          </a:solidFill>
                          <a:effectLst/>
                          <a:latin typeface="メイリオ" panose="020B0604030504040204" pitchFamily="50" charset="-128"/>
                          <a:ea typeface="メイリオ" panose="020B0604030504040204" pitchFamily="50" charset="-128"/>
                        </a:rPr>
                        <a:t>(</a:t>
                      </a:r>
                      <a:r>
                        <a:rPr lang="ja-JP" altLang="en-US" sz="1000" kern="100" dirty="0">
                          <a:solidFill>
                            <a:schemeClr val="tx1"/>
                          </a:solidFill>
                          <a:effectLst/>
                          <a:latin typeface="メイリオ" panose="020B0604030504040204" pitchFamily="50" charset="-128"/>
                          <a:ea typeface="メイリオ" panose="020B0604030504040204" pitchFamily="50" charset="-128"/>
                        </a:rPr>
                        <a:t>消費者契約法・特定商取引法・</a:t>
                      </a:r>
                      <a:r>
                        <a:rPr lang="ja-JP" altLang="en-US" sz="1000" kern="100">
                          <a:solidFill>
                            <a:schemeClr val="tx1"/>
                          </a:solidFill>
                          <a:effectLst/>
                          <a:latin typeface="メイリオ" panose="020B0604030504040204" pitchFamily="50" charset="-128"/>
                          <a:ea typeface="メイリオ" panose="020B0604030504040204" pitchFamily="50" charset="-128"/>
                        </a:rPr>
                        <a:t>割賦販売法</a:t>
                      </a:r>
                      <a:r>
                        <a:rPr lang="ja-JP" altLang="en-US" sz="1000" kern="100" dirty="0">
                          <a:solidFill>
                            <a:schemeClr val="tx1"/>
                          </a:solidFill>
                          <a:effectLst/>
                          <a:latin typeface="メイリオ" panose="020B0604030504040204" pitchFamily="50" charset="-128"/>
                          <a:ea typeface="メイリオ" panose="020B0604030504040204" pitchFamily="50" charset="-128"/>
                        </a:rPr>
                        <a:t> </a:t>
                      </a:r>
                      <a:r>
                        <a:rPr lang="ja-JP" altLang="en-US" sz="1000" kern="100">
                          <a:solidFill>
                            <a:schemeClr val="tx1"/>
                          </a:solidFill>
                          <a:effectLst/>
                          <a:latin typeface="メイリオ" panose="020B0604030504040204" pitchFamily="50" charset="-128"/>
                          <a:ea typeface="メイリオ" panose="020B0604030504040204" pitchFamily="50" charset="-128"/>
                        </a:rPr>
                        <a:t>等</a:t>
                      </a:r>
                      <a:r>
                        <a:rPr lang="en-US" altLang="ja-JP" sz="1000" kern="100" dirty="0">
                          <a:solidFill>
                            <a:schemeClr val="tx1"/>
                          </a:solidFill>
                          <a:effectLst/>
                          <a:latin typeface="メイリオ" panose="020B0604030504040204" pitchFamily="50" charset="-128"/>
                          <a:ea typeface="メイリオ" panose="020B0604030504040204" pitchFamily="50" charset="-128"/>
                        </a:rPr>
                        <a:t>)</a:t>
                      </a:r>
                      <a:endParaRPr lang="ja-JP" sz="1000" kern="100" dirty="0">
                        <a:solidFill>
                          <a:schemeClr val="tx1"/>
                        </a:solidFill>
                        <a:effectLst/>
                        <a:latin typeface="メイリオ" panose="020B0604030504040204" pitchFamily="50" charset="-128"/>
                        <a:ea typeface="メイリオ" panose="020B0604030504040204" pitchFamily="50" charset="-128"/>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tcPr>
                </a:tc>
                <a:tc>
                  <a:txBody>
                    <a:bodyPr/>
                    <a:lstStyle/>
                    <a:p>
                      <a:pPr marL="93663" marR="0" lvl="0" indent="0" algn="just" defTabSz="777514" rtl="0" eaLnBrk="1" fontAlgn="auto" latinLnBrk="0" hangingPunct="1">
                        <a:lnSpc>
                          <a:spcPts val="1600"/>
                        </a:lnSpc>
                        <a:spcBef>
                          <a:spcPts val="0"/>
                        </a:spcBef>
                        <a:spcAft>
                          <a:spcPts val="0"/>
                        </a:spcAft>
                        <a:buClrTx/>
                        <a:buSzTx/>
                        <a:buFontTx/>
                        <a:buNone/>
                        <a:tabLst/>
                        <a:defRPr/>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にいがた駅前法律事務所</a:t>
                      </a: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93663" marR="0" lvl="0" indent="0" algn="just" defTabSz="777514" rtl="0" eaLnBrk="1" fontAlgn="auto" latinLnBrk="0" hangingPunct="1">
                        <a:lnSpc>
                          <a:spcPts val="1600"/>
                        </a:lnSpc>
                        <a:spcBef>
                          <a:spcPts val="0"/>
                        </a:spcBef>
                        <a:spcAft>
                          <a:spcPts val="0"/>
                        </a:spcAft>
                        <a:buClrTx/>
                        <a:buSzTx/>
                        <a:buFontTx/>
                        <a:buNone/>
                        <a:tabLst/>
                        <a:defRPr/>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弁護士</a:t>
                      </a: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江花 史郎</a:t>
                      </a:r>
                      <a:r>
                        <a:rPr lang="ja-JP" altLang="en-US" sz="1100" kern="100" dirty="0">
                          <a:solidFill>
                            <a:schemeClr val="tx1"/>
                          </a:solidFill>
                          <a:effectLst/>
                          <a:latin typeface="メイリオ" panose="020B0604030504040204" pitchFamily="50" charset="-128"/>
                          <a:ea typeface="メイリオ" panose="020B0604030504040204" pitchFamily="50" charset="-128"/>
                        </a:rPr>
                        <a:t> </a:t>
                      </a:r>
                      <a:r>
                        <a:rPr lang="ja-JP" altLang="ja-JP" sz="1100" kern="100" dirty="0">
                          <a:solidFill>
                            <a:schemeClr val="tx1"/>
                          </a:solidFill>
                          <a:effectLst/>
                          <a:latin typeface="メイリオ" panose="020B0604030504040204" pitchFamily="50" charset="-128"/>
                          <a:ea typeface="メイリオ" panose="020B0604030504040204" pitchFamily="50" charset="-128"/>
                        </a:rPr>
                        <a:t>氏</a:t>
                      </a: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a:t>
                      </a:r>
                      <a:endParaRPr lang="ja-JP"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954177759"/>
                  </a:ext>
                </a:extLst>
              </a:tr>
              <a:tr h="263218">
                <a:tc>
                  <a:txBody>
                    <a:bodyPr/>
                    <a:lstStyle/>
                    <a:p>
                      <a:pPr marL="457200" indent="-368300" algn="just">
                        <a:lnSpc>
                          <a:spcPts val="1600"/>
                        </a:lnSpc>
                        <a:buNone/>
                      </a:pPr>
                      <a:r>
                        <a:rPr lang="en-US" sz="1000" kern="100" dirty="0">
                          <a:solidFill>
                            <a:schemeClr val="tx1"/>
                          </a:solidFill>
                          <a:effectLst/>
                          <a:latin typeface="メイリオ" panose="020B0604030504040204" pitchFamily="50" charset="-128"/>
                          <a:ea typeface="メイリオ" panose="020B0604030504040204" pitchFamily="50" charset="-128"/>
                        </a:rPr>
                        <a:t>15</a:t>
                      </a:r>
                      <a:r>
                        <a:rPr 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45</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a:txBody>
                    <a:bodyPr/>
                    <a:lstStyle/>
                    <a:p>
                      <a:pPr marL="228600" marR="0" lvl="0" indent="-136525" algn="just" defTabSz="777514" rtl="0" eaLnBrk="1" fontAlgn="auto" latinLnBrk="0" hangingPunct="1">
                        <a:lnSpc>
                          <a:spcPts val="1600"/>
                        </a:lnSpc>
                        <a:spcBef>
                          <a:spcPts val="0"/>
                        </a:spcBef>
                        <a:spcAft>
                          <a:spcPts val="0"/>
                        </a:spcAft>
                        <a:buClrTx/>
                        <a:buSzTx/>
                        <a:buFontTx/>
                        <a:buNone/>
                        <a:tabLst/>
                        <a:defRPr/>
                      </a:pPr>
                      <a:r>
                        <a:rPr lang="ja-JP" altLang="en-US" sz="1100" b="1" kern="100" dirty="0">
                          <a:solidFill>
                            <a:schemeClr val="tx1"/>
                          </a:solidFill>
                          <a:effectLst/>
                          <a:latin typeface="メイリオ" panose="020B0604030504040204" pitchFamily="50" charset="-128"/>
                          <a:ea typeface="メイリオ" panose="020B0604030504040204" pitchFamily="50" charset="-128"/>
                        </a:rPr>
                        <a:t>相談員体験会のご案内・アンケート記入　等</a:t>
                      </a:r>
                      <a:endParaRPr lang="ja-JP" alt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tcPr>
                </a:tc>
                <a:tc>
                  <a:txBody>
                    <a:bodyPr/>
                    <a:lstStyle/>
                    <a:p>
                      <a:pPr marL="228600" algn="just">
                        <a:lnSpc>
                          <a:spcPts val="1600"/>
                        </a:lnSpc>
                        <a:buNone/>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tc>
                <a:extLst>
                  <a:ext uri="{0D108BD9-81ED-4DB2-BD59-A6C34878D82A}">
                    <a16:rowId xmlns:a16="http://schemas.microsoft.com/office/drawing/2014/main" val="202895296"/>
                  </a:ext>
                </a:extLst>
              </a:tr>
              <a:tr h="263218">
                <a:tc>
                  <a:txBody>
                    <a:bodyPr/>
                    <a:lstStyle/>
                    <a:p>
                      <a:pPr marL="457200" marR="0" lvl="0" indent="-368300" algn="just" defTabSz="777514" rtl="0" eaLnBrk="1" fontAlgn="auto" latinLnBrk="0" hangingPunct="1">
                        <a:lnSpc>
                          <a:spcPts val="1600"/>
                        </a:lnSpc>
                        <a:spcBef>
                          <a:spcPts val="0"/>
                        </a:spcBef>
                        <a:spcAft>
                          <a:spcPts val="0"/>
                        </a:spcAft>
                        <a:buClrTx/>
                        <a:buSzTx/>
                        <a:buFontTx/>
                        <a:buNone/>
                        <a:tabLst/>
                        <a:defRPr/>
                      </a:pPr>
                      <a:r>
                        <a:rPr lang="en-US" altLang="ja-JP" sz="1000" kern="100" dirty="0">
                          <a:solidFill>
                            <a:schemeClr val="tx1"/>
                          </a:solidFill>
                          <a:effectLst/>
                          <a:latin typeface="メイリオ" panose="020B0604030504040204" pitchFamily="50" charset="-128"/>
                          <a:ea typeface="メイリオ" panose="020B0604030504040204" pitchFamily="50" charset="-128"/>
                        </a:rPr>
                        <a:t>16</a:t>
                      </a:r>
                      <a:r>
                        <a:rPr lang="ja-JP" altLang="ja-JP" sz="1000" kern="100" dirty="0">
                          <a:solidFill>
                            <a:schemeClr val="tx1"/>
                          </a:solidFill>
                          <a:effectLst/>
                          <a:latin typeface="メイリオ" panose="020B0604030504040204" pitchFamily="50" charset="-128"/>
                          <a:ea typeface="メイリオ" panose="020B0604030504040204" pitchFamily="50" charset="-128"/>
                        </a:rPr>
                        <a:t>：</a:t>
                      </a:r>
                      <a:r>
                        <a:rPr lang="en-US" altLang="ja-JP" sz="1000" kern="100" dirty="0">
                          <a:solidFill>
                            <a:schemeClr val="tx1"/>
                          </a:solidFill>
                          <a:effectLst/>
                          <a:latin typeface="メイリオ" panose="020B0604030504040204" pitchFamily="50" charset="-128"/>
                          <a:ea typeface="メイリオ" panose="020B0604030504040204" pitchFamily="50" charset="-128"/>
                        </a:rPr>
                        <a:t>00</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lnR w="12700" cap="flat" cmpd="sng" algn="ctr">
                      <a:solidFill>
                        <a:schemeClr val="bg1">
                          <a:lumMod val="50000"/>
                        </a:schemeClr>
                      </a:solidFill>
                      <a:prstDash val="solid"/>
                      <a:round/>
                      <a:headEnd type="none" w="med" len="med"/>
                      <a:tailEnd type="none" w="med" len="med"/>
                    </a:lnR>
                  </a:tcPr>
                </a:tc>
                <a:tc gridSpan="2">
                  <a:txBody>
                    <a:bodyPr/>
                    <a:lstStyle/>
                    <a:p>
                      <a:pPr marL="228600" marR="0" lvl="0" indent="-136525" algn="just" defTabSz="777514" rtl="0" eaLnBrk="1" fontAlgn="auto" latinLnBrk="0" hangingPunct="1">
                        <a:lnSpc>
                          <a:spcPts val="1600"/>
                        </a:lnSpc>
                        <a:spcBef>
                          <a:spcPts val="0"/>
                        </a:spcBef>
                        <a:spcAft>
                          <a:spcPts val="0"/>
                        </a:spcAft>
                        <a:buClrTx/>
                        <a:buSzTx/>
                        <a:buFontTx/>
                        <a:buNone/>
                        <a:tabLst/>
                        <a:defRPr/>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閉　会</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4454" marR="34454" marT="34454" marB="3445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tc hMerge="1">
                  <a:txBody>
                    <a:bodyPr/>
                    <a:lstStyle/>
                    <a:p>
                      <a:pPr marL="228600" marR="0" lvl="0" indent="0" algn="just" defTabSz="777514" rtl="0" eaLnBrk="1" fontAlgn="auto" latinLnBrk="0" hangingPunct="1">
                        <a:lnSpc>
                          <a:spcPts val="1600"/>
                        </a:lnSpc>
                        <a:spcBef>
                          <a:spcPts val="0"/>
                        </a:spcBef>
                        <a:spcAft>
                          <a:spcPts val="0"/>
                        </a:spcAft>
                        <a:buClrTx/>
                        <a:buSzTx/>
                        <a:buFontTx/>
                        <a:buNone/>
                        <a:tabLst/>
                        <a:defRPr/>
                      </a:pP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tcPr>
                </a:tc>
                <a:extLst>
                  <a:ext uri="{0D108BD9-81ED-4DB2-BD59-A6C34878D82A}">
                    <a16:rowId xmlns:a16="http://schemas.microsoft.com/office/drawing/2014/main" val="2509000995"/>
                  </a:ext>
                </a:extLst>
              </a:tr>
            </a:tbl>
          </a:graphicData>
        </a:graphic>
      </p:graphicFrame>
      <p:sp>
        <p:nvSpPr>
          <p:cNvPr id="2" name="導入テキスト">
            <a:extLst>
              <a:ext uri="{FF2B5EF4-FFF2-40B4-BE49-F238E27FC236}">
                <a16:creationId xmlns:a16="http://schemas.microsoft.com/office/drawing/2014/main" id="{4ABFB5C4-58BF-B458-6365-D2AE385CDF4A}"/>
              </a:ext>
            </a:extLst>
          </p:cNvPr>
          <p:cNvSpPr txBox="1"/>
          <p:nvPr/>
        </p:nvSpPr>
        <p:spPr>
          <a:xfrm>
            <a:off x="328560" y="10142440"/>
            <a:ext cx="6780304" cy="276551"/>
          </a:xfrm>
          <a:prstGeom prst="rect">
            <a:avLst/>
          </a:prstGeom>
          <a:noFill/>
        </p:spPr>
        <p:txBody>
          <a:bodyPr wrap="square" rtlCol="0">
            <a:spAutoFit/>
          </a:bodyPr>
          <a:lstStyle/>
          <a:p>
            <a:pPr algn="just">
              <a:lnSpc>
                <a:spcPts val="1723"/>
              </a:lnSpc>
            </a:pPr>
            <a:r>
              <a:rPr lang="en-US" altLang="ja-JP" sz="957" dirty="0">
                <a:latin typeface="ＭＳ Ｐ明朝" panose="02020600040205080304" pitchFamily="18" charset="-128"/>
                <a:ea typeface="ＭＳ Ｐ明朝" panose="02020600040205080304" pitchFamily="18" charset="-128"/>
              </a:rPr>
              <a:t>※</a:t>
            </a:r>
            <a:r>
              <a:rPr lang="ja-JP" altLang="en-US" sz="957" dirty="0">
                <a:latin typeface="ＭＳ Ｐ明朝" panose="02020600040205080304" pitchFamily="18" charset="-128"/>
                <a:ea typeface="ＭＳ Ｐ明朝" panose="02020600040205080304" pitchFamily="18" charset="-128"/>
              </a:rPr>
              <a:t>記載された個人情報については本講座の運営及び連絡のみに利用し、ご本人の同意なく第三者に提供することはありません。</a:t>
            </a:r>
            <a:endParaRPr lang="ja-JP" altLang="ja-JP" sz="957" dirty="0">
              <a:latin typeface="ＭＳ Ｐ明朝" panose="02020600040205080304" pitchFamily="18" charset="-128"/>
              <a:ea typeface="ＭＳ Ｐ明朝" panose="02020600040205080304" pitchFamily="18" charset="-128"/>
            </a:endParaRPr>
          </a:p>
        </p:txBody>
      </p:sp>
      <p:sp>
        <p:nvSpPr>
          <p:cNvPr id="4" name="導入テキスト">
            <a:extLst>
              <a:ext uri="{FF2B5EF4-FFF2-40B4-BE49-F238E27FC236}">
                <a16:creationId xmlns:a16="http://schemas.microsoft.com/office/drawing/2014/main" id="{F4D55394-36DA-E4B0-9FC5-95A15BAAC14A}"/>
              </a:ext>
            </a:extLst>
          </p:cNvPr>
          <p:cNvSpPr txBox="1"/>
          <p:nvPr/>
        </p:nvSpPr>
        <p:spPr>
          <a:xfrm>
            <a:off x="253743" y="4323927"/>
            <a:ext cx="6667810" cy="1001247"/>
          </a:xfrm>
          <a:prstGeom prst="rect">
            <a:avLst/>
          </a:prstGeom>
          <a:noFill/>
        </p:spPr>
        <p:txBody>
          <a:bodyPr wrap="square" lIns="87514" tIns="43757" rIns="87514" bIns="43757" rtlCol="0" anchor="t">
            <a:spAutoFit/>
          </a:bodyPr>
          <a:lstStyle/>
          <a:p>
            <a:pPr algn="just">
              <a:lnSpc>
                <a:spcPts val="1723"/>
              </a:lnSpc>
            </a:pPr>
            <a:r>
              <a:rPr lang="en-US" altLang="ja-JP" sz="1053" b="1" spc="29" dirty="0">
                <a:latin typeface="メイリオ" panose="020B0604030504040204" pitchFamily="50" charset="-128"/>
                <a:ea typeface="メイリオ" panose="020B0604030504040204" pitchFamily="50" charset="-128"/>
              </a:rPr>
              <a:t>【</a:t>
            </a:r>
            <a:r>
              <a:rPr lang="ja-JP" altLang="en-US" sz="1053" b="1" spc="29" dirty="0">
                <a:latin typeface="メイリオ" panose="020B0604030504040204" pitchFamily="50" charset="-128"/>
                <a:ea typeface="メイリオ" panose="020B0604030504040204" pitchFamily="50" charset="-128"/>
              </a:rPr>
              <a:t>ユニゾンプラザまでのアクセス</a:t>
            </a:r>
            <a:r>
              <a:rPr lang="ja-JP" altLang="en-US" sz="1053" spc="29" dirty="0">
                <a:latin typeface="メイリオ" panose="020B0604030504040204" pitchFamily="50" charset="-128"/>
                <a:ea typeface="メイリオ" panose="020B0604030504040204" pitchFamily="50" charset="-128"/>
              </a:rPr>
              <a:t>（右図参照）</a:t>
            </a:r>
            <a:r>
              <a:rPr lang="en-US" altLang="ja-JP" sz="1053" b="1" spc="29" dirty="0">
                <a:latin typeface="メイリオ" panose="020B0604030504040204" pitchFamily="50" charset="-128"/>
                <a:ea typeface="メイリオ" panose="020B0604030504040204" pitchFamily="50" charset="-128"/>
              </a:rPr>
              <a:t>】</a:t>
            </a:r>
          </a:p>
          <a:p>
            <a:pPr algn="just">
              <a:lnSpc>
                <a:spcPts val="1400"/>
              </a:lnSpc>
            </a:pPr>
            <a:r>
              <a:rPr lang="ja-JP" altLang="en-US" sz="1000" spc="29" dirty="0">
                <a:latin typeface="HG丸ｺﾞｼｯｸM-PRO" panose="020F0600000000000000" pitchFamily="50" charset="-128"/>
                <a:ea typeface="HG丸ｺﾞｼｯｸM-PRO" panose="020F0600000000000000" pitchFamily="50" charset="-128"/>
              </a:rPr>
              <a:t>　自家用車の場合　　国道</a:t>
            </a:r>
            <a:r>
              <a:rPr lang="en-US" altLang="ja-JP" sz="1000" spc="29" dirty="0">
                <a:latin typeface="HG丸ｺﾞｼｯｸM-PRO" panose="020F0600000000000000" pitchFamily="50" charset="-128"/>
                <a:ea typeface="HG丸ｺﾞｼｯｸM-PRO" panose="020F0600000000000000" pitchFamily="50" charset="-128"/>
              </a:rPr>
              <a:t>8</a:t>
            </a:r>
            <a:r>
              <a:rPr lang="ja-JP" altLang="en-US" sz="1000" spc="29" dirty="0">
                <a:latin typeface="HG丸ｺﾞｼｯｸM-PRO" panose="020F0600000000000000" pitchFamily="50" charset="-128"/>
                <a:ea typeface="HG丸ｺﾞｼｯｸM-PRO" panose="020F0600000000000000" pitchFamily="50" charset="-128"/>
              </a:rPr>
              <a:t>号新潟バイパス桜木</a:t>
            </a:r>
            <a:r>
              <a:rPr lang="en-US" altLang="ja-JP" sz="1000" spc="29" dirty="0">
                <a:latin typeface="HG丸ｺﾞｼｯｸM-PRO" panose="020F0600000000000000" pitchFamily="50" charset="-128"/>
                <a:ea typeface="HG丸ｺﾞｼｯｸM-PRO" panose="020F0600000000000000" pitchFamily="50" charset="-128"/>
              </a:rPr>
              <a:t>I.C</a:t>
            </a:r>
            <a:r>
              <a:rPr lang="ja-JP" altLang="en-US" sz="1000" spc="29" dirty="0">
                <a:latin typeface="HG丸ｺﾞｼｯｸM-PRO" panose="020F0600000000000000" pitchFamily="50" charset="-128"/>
                <a:ea typeface="HG丸ｺﾞｼｯｸM-PRO" panose="020F0600000000000000" pitchFamily="50" charset="-128"/>
              </a:rPr>
              <a:t>より　約</a:t>
            </a:r>
            <a:r>
              <a:rPr lang="en-US" altLang="ja-JP" sz="1000" spc="29" dirty="0">
                <a:latin typeface="HG丸ｺﾞｼｯｸM-PRO" panose="020F0600000000000000" pitchFamily="50" charset="-128"/>
                <a:ea typeface="HG丸ｺﾞｼｯｸM-PRO" panose="020F0600000000000000" pitchFamily="50" charset="-128"/>
              </a:rPr>
              <a:t>7</a:t>
            </a:r>
            <a:r>
              <a:rPr lang="ja-JP" altLang="en-US" sz="1000" spc="29" dirty="0">
                <a:latin typeface="HG丸ｺﾞｼｯｸM-PRO" panose="020F0600000000000000" pitchFamily="50" charset="-128"/>
                <a:ea typeface="HG丸ｺﾞｼｯｸM-PRO" panose="020F0600000000000000" pitchFamily="50" charset="-128"/>
              </a:rPr>
              <a:t>分</a:t>
            </a:r>
            <a:endParaRPr lang="en-US" altLang="ja-JP" sz="1000" spc="29" dirty="0">
              <a:latin typeface="HG丸ｺﾞｼｯｸM-PRO" panose="020F0600000000000000" pitchFamily="50" charset="-128"/>
              <a:ea typeface="HG丸ｺﾞｼｯｸM-PRO" panose="020F0600000000000000" pitchFamily="50" charset="-128"/>
            </a:endParaRPr>
          </a:p>
          <a:p>
            <a:pPr algn="just">
              <a:lnSpc>
                <a:spcPts val="1400"/>
              </a:lnSpc>
            </a:pPr>
            <a:r>
              <a:rPr lang="ja-JP" altLang="en-US" sz="1000" spc="29" dirty="0">
                <a:latin typeface="HG丸ｺﾞｼｯｸM-PRO" panose="020F0600000000000000" pitchFamily="50" charset="-128"/>
                <a:ea typeface="HG丸ｺﾞｼｯｸM-PRO" panose="020F0600000000000000" pitchFamily="50" charset="-128"/>
              </a:rPr>
              <a:t>　電車の場合　　　　</a:t>
            </a:r>
            <a:r>
              <a:rPr lang="en-US" altLang="ja-JP" sz="1000" spc="29" dirty="0">
                <a:latin typeface="HG丸ｺﾞｼｯｸM-PRO" panose="020F0600000000000000" pitchFamily="50" charset="-128"/>
                <a:ea typeface="HG丸ｺﾞｼｯｸM-PRO" panose="020F0600000000000000" pitchFamily="50" charset="-128"/>
              </a:rPr>
              <a:t>JR</a:t>
            </a:r>
            <a:r>
              <a:rPr lang="ja-JP" altLang="en-US" sz="1000" spc="29" dirty="0">
                <a:latin typeface="HG丸ｺﾞｼｯｸM-PRO" panose="020F0600000000000000" pitchFamily="50" charset="-128"/>
                <a:ea typeface="HG丸ｺﾞｼｯｸM-PRO" panose="020F0600000000000000" pitchFamily="50" charset="-128"/>
              </a:rPr>
              <a:t>上所駅より　徒歩</a:t>
            </a:r>
            <a:r>
              <a:rPr lang="en-US" altLang="ja-JP" sz="1000" spc="29" dirty="0">
                <a:latin typeface="HG丸ｺﾞｼｯｸM-PRO" panose="020F0600000000000000" pitchFamily="50" charset="-128"/>
                <a:ea typeface="HG丸ｺﾞｼｯｸM-PRO" panose="020F0600000000000000" pitchFamily="50" charset="-128"/>
              </a:rPr>
              <a:t>14</a:t>
            </a:r>
            <a:r>
              <a:rPr lang="ja-JP" altLang="en-US" sz="1000" spc="29" dirty="0">
                <a:latin typeface="HG丸ｺﾞｼｯｸM-PRO" panose="020F0600000000000000" pitchFamily="50" charset="-128"/>
                <a:ea typeface="HG丸ｺﾞｼｯｸM-PRO" panose="020F0600000000000000" pitchFamily="50" charset="-128"/>
              </a:rPr>
              <a:t>分</a:t>
            </a:r>
            <a:endParaRPr lang="en-US" altLang="ja-JP" sz="1000" spc="29" dirty="0">
              <a:latin typeface="HG丸ｺﾞｼｯｸM-PRO" panose="020F0600000000000000" pitchFamily="50" charset="-128"/>
              <a:ea typeface="HG丸ｺﾞｼｯｸM-PRO" panose="020F0600000000000000" pitchFamily="50" charset="-128"/>
            </a:endParaRPr>
          </a:p>
          <a:p>
            <a:pPr algn="just">
              <a:lnSpc>
                <a:spcPts val="1400"/>
              </a:lnSpc>
            </a:pPr>
            <a:r>
              <a:rPr lang="ja-JP" altLang="en-US" sz="1000" spc="29" dirty="0">
                <a:latin typeface="HG丸ｺﾞｼｯｸM-PRO" panose="020F0600000000000000" pitchFamily="50" charset="-128"/>
                <a:ea typeface="HG丸ｺﾞｼｯｸM-PRO" panose="020F0600000000000000" pitchFamily="50" charset="-128"/>
              </a:rPr>
              <a:t>　路線バスの場合　　「ユニゾンプラザ前」下車すぐ</a:t>
            </a:r>
            <a:endParaRPr lang="en-US" altLang="ja-JP" sz="1000" spc="29" dirty="0">
              <a:latin typeface="HG丸ｺﾞｼｯｸM-PRO" panose="020F0600000000000000" pitchFamily="50" charset="-128"/>
              <a:ea typeface="HG丸ｺﾞｼｯｸM-PRO" panose="020F0600000000000000" pitchFamily="50" charset="-128"/>
            </a:endParaRPr>
          </a:p>
          <a:p>
            <a:pPr algn="just">
              <a:lnSpc>
                <a:spcPts val="1400"/>
              </a:lnSpc>
            </a:pPr>
            <a:r>
              <a:rPr lang="ja-JP" altLang="en-US" sz="1000" spc="29" dirty="0">
                <a:latin typeface="HG丸ｺﾞｼｯｸM-PRO" panose="020F0600000000000000" pitchFamily="50" charset="-128"/>
                <a:ea typeface="HG丸ｺﾞｼｯｸM-PRO" panose="020F0600000000000000" pitchFamily="50" charset="-128"/>
              </a:rPr>
              <a:t>　高速バスの場合　　「県庁」下車　徒歩</a:t>
            </a:r>
            <a:r>
              <a:rPr lang="en-US" altLang="ja-JP" sz="1000" spc="29" dirty="0">
                <a:latin typeface="HG丸ｺﾞｼｯｸM-PRO" panose="020F0600000000000000" pitchFamily="50" charset="-128"/>
                <a:ea typeface="HG丸ｺﾞｼｯｸM-PRO" panose="020F0600000000000000" pitchFamily="50" charset="-128"/>
              </a:rPr>
              <a:t>15</a:t>
            </a:r>
            <a:r>
              <a:rPr lang="ja-JP" altLang="en-US" sz="1000" spc="29" dirty="0">
                <a:latin typeface="HG丸ｺﾞｼｯｸM-PRO" panose="020F0600000000000000" pitchFamily="50" charset="-128"/>
                <a:ea typeface="HG丸ｺﾞｼｯｸM-PRO" panose="020F0600000000000000" pitchFamily="50" charset="-128"/>
              </a:rPr>
              <a:t>分</a:t>
            </a:r>
            <a:endParaRPr lang="en-US" altLang="ja-JP" sz="1000" spc="29" dirty="0">
              <a:latin typeface="HG丸ｺﾞｼｯｸM-PRO" panose="020F0600000000000000" pitchFamily="50" charset="-128"/>
              <a:ea typeface="HG丸ｺﾞｼｯｸM-PRO" panose="020F0600000000000000" pitchFamily="50" charset="-128"/>
            </a:endParaRPr>
          </a:p>
        </p:txBody>
      </p:sp>
      <p:grpSp>
        <p:nvGrpSpPr>
          <p:cNvPr id="20" name="グループ化 19">
            <a:extLst>
              <a:ext uri="{FF2B5EF4-FFF2-40B4-BE49-F238E27FC236}">
                <a16:creationId xmlns:a16="http://schemas.microsoft.com/office/drawing/2014/main" id="{DD39555D-FD88-97DF-9BC0-E5A26D88791A}"/>
              </a:ext>
            </a:extLst>
          </p:cNvPr>
          <p:cNvGrpSpPr/>
          <p:nvPr/>
        </p:nvGrpSpPr>
        <p:grpSpPr>
          <a:xfrm>
            <a:off x="224493" y="231510"/>
            <a:ext cx="369332" cy="1136469"/>
            <a:chOff x="-1135794" y="2120536"/>
            <a:chExt cx="369332" cy="1136469"/>
          </a:xfrm>
        </p:grpSpPr>
        <p:sp>
          <p:nvSpPr>
            <p:cNvPr id="17" name="矢印: 五方向 16">
              <a:extLst>
                <a:ext uri="{FF2B5EF4-FFF2-40B4-BE49-F238E27FC236}">
                  <a16:creationId xmlns:a16="http://schemas.microsoft.com/office/drawing/2014/main" id="{99B05DE2-4278-2940-639D-53708AA6BA59}"/>
                </a:ext>
              </a:extLst>
            </p:cNvPr>
            <p:cNvSpPr/>
            <p:nvPr/>
          </p:nvSpPr>
          <p:spPr>
            <a:xfrm rot="5400000">
              <a:off x="-1505844" y="2533450"/>
              <a:ext cx="1136469" cy="310641"/>
            </a:xfrm>
            <a:prstGeom prst="homePlat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11"/>
            </a:p>
          </p:txBody>
        </p:sp>
        <p:sp>
          <p:nvSpPr>
            <p:cNvPr id="13" name="講座で学べること">
              <a:extLst>
                <a:ext uri="{FF2B5EF4-FFF2-40B4-BE49-F238E27FC236}">
                  <a16:creationId xmlns:a16="http://schemas.microsoft.com/office/drawing/2014/main" id="{CD958B1F-2154-5AFD-80F4-E61DFCB8DB31}"/>
                </a:ext>
              </a:extLst>
            </p:cNvPr>
            <p:cNvSpPr txBox="1"/>
            <p:nvPr/>
          </p:nvSpPr>
          <p:spPr>
            <a:xfrm rot="14408">
              <a:off x="-1135794" y="2164854"/>
              <a:ext cx="369332" cy="761217"/>
            </a:xfrm>
            <a:prstGeom prst="rect">
              <a:avLst/>
            </a:prstGeom>
            <a:noFill/>
          </p:spPr>
          <p:txBody>
            <a:bodyPr vert="eaVert" wrap="square" rtlCol="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講座内容</a:t>
              </a:r>
              <a:endParaRPr lang="zh-TW" altLang="en-US" sz="1200" dirty="0">
                <a:solidFill>
                  <a:schemeClr val="bg1"/>
                </a:solidFill>
                <a:latin typeface="メイリオ" panose="020B0604030504040204" pitchFamily="50" charset="-128"/>
                <a:ea typeface="メイリオ" panose="020B0604030504040204" pitchFamily="50" charset="-128"/>
              </a:endParaRPr>
            </a:p>
          </p:txBody>
        </p:sp>
      </p:grpSp>
      <p:sp>
        <p:nvSpPr>
          <p:cNvPr id="14" name="テキスト ボックス 13">
            <a:extLst>
              <a:ext uri="{FF2B5EF4-FFF2-40B4-BE49-F238E27FC236}">
                <a16:creationId xmlns:a16="http://schemas.microsoft.com/office/drawing/2014/main" id="{F0AE307B-68BC-A6AF-0E74-4E3505F51F5D}"/>
              </a:ext>
            </a:extLst>
          </p:cNvPr>
          <p:cNvSpPr txBox="1"/>
          <p:nvPr/>
        </p:nvSpPr>
        <p:spPr>
          <a:xfrm>
            <a:off x="422678" y="6971703"/>
            <a:ext cx="6594043" cy="298543"/>
          </a:xfrm>
          <a:prstGeom prst="rect">
            <a:avLst/>
          </a:prstGeom>
          <a:noFill/>
        </p:spPr>
        <p:txBody>
          <a:bodyPr wrap="square" rtlCol="0">
            <a:spAutoFit/>
          </a:bodyPr>
          <a:lstStyle/>
          <a:p>
            <a:pPr algn="ctr"/>
            <a:r>
              <a:rPr lang="ja-JP" altLang="en-US" sz="1340" b="1" dirty="0">
                <a:latin typeface="メイリオ" panose="020B0604030504040204" pitchFamily="50" charset="-128"/>
                <a:ea typeface="メイリオ" panose="020B0604030504040204" pitchFamily="50" charset="-128"/>
              </a:rPr>
              <a:t>「</a:t>
            </a:r>
            <a:r>
              <a:rPr lang="ja-JP" altLang="ja-JP" sz="1340" b="1" dirty="0">
                <a:latin typeface="メイリオ" panose="020B0604030504040204" pitchFamily="50" charset="-128"/>
                <a:ea typeface="メイリオ" panose="020B0604030504040204" pitchFamily="50" charset="-128"/>
              </a:rPr>
              <a:t>消費生活相談の担い手</a:t>
            </a:r>
            <a:r>
              <a:rPr lang="en-US" altLang="ja-JP" sz="1340" b="1" dirty="0">
                <a:latin typeface="メイリオ" panose="020B0604030504040204" pitchFamily="50" charset="-128"/>
                <a:ea typeface="メイリオ" panose="020B0604030504040204" pitchFamily="50" charset="-128"/>
              </a:rPr>
              <a:t> </a:t>
            </a:r>
            <a:r>
              <a:rPr lang="ja-JP" altLang="ja-JP" sz="1340" b="1" dirty="0">
                <a:latin typeface="メイリオ" panose="020B0604030504040204" pitchFamily="50" charset="-128"/>
                <a:ea typeface="メイリオ" panose="020B0604030504040204" pitchFamily="50" charset="-128"/>
              </a:rPr>
              <a:t>養成講座</a:t>
            </a:r>
            <a:r>
              <a:rPr lang="ja-JP" altLang="en-US" sz="1340" b="1" dirty="0">
                <a:latin typeface="メイリオ" panose="020B0604030504040204" pitchFamily="50" charset="-128"/>
                <a:ea typeface="メイリオ" panose="020B0604030504040204" pitchFamily="50" charset="-128"/>
              </a:rPr>
              <a:t>」受講申込書</a:t>
            </a:r>
            <a:endParaRPr kumimoji="1" lang="ja-JP" altLang="en-US" sz="1340" dirty="0">
              <a:latin typeface="メイリオ" panose="020B0604030504040204" pitchFamily="50" charset="-128"/>
              <a:ea typeface="メイリオ" panose="020B0604030504040204" pitchFamily="50" charset="-128"/>
            </a:endParaRPr>
          </a:p>
        </p:txBody>
      </p:sp>
      <p:sp>
        <p:nvSpPr>
          <p:cNvPr id="9" name="フローチャート: 手操作入力 8">
            <a:extLst>
              <a:ext uri="{FF2B5EF4-FFF2-40B4-BE49-F238E27FC236}">
                <a16:creationId xmlns:a16="http://schemas.microsoft.com/office/drawing/2014/main" id="{A013F27D-0927-D07E-D209-2EEBE33A3130}"/>
              </a:ext>
            </a:extLst>
          </p:cNvPr>
          <p:cNvSpPr/>
          <p:nvPr/>
        </p:nvSpPr>
        <p:spPr>
          <a:xfrm flipH="1" flipV="1">
            <a:off x="5513137" y="5219699"/>
            <a:ext cx="152400" cy="108954"/>
          </a:xfrm>
          <a:prstGeom prst="flowChartManualInput">
            <a:avLst/>
          </a:prstGeom>
          <a:solidFill>
            <a:schemeClr val="accent2">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D310463D-713F-4229-5074-63A184E9CD9F}"/>
              </a:ext>
            </a:extLst>
          </p:cNvPr>
          <p:cNvSpPr txBox="1"/>
          <p:nvPr/>
        </p:nvSpPr>
        <p:spPr>
          <a:xfrm>
            <a:off x="5564717" y="5224586"/>
            <a:ext cx="68736" cy="104067"/>
          </a:xfrm>
          <a:prstGeom prst="rect">
            <a:avLst/>
          </a:prstGeom>
          <a:noFill/>
        </p:spPr>
        <p:txBody>
          <a:bodyPr wrap="square" lIns="0" tIns="0" rIns="0" bIns="0" rtlCol="0">
            <a:spAutoFit/>
          </a:bodyPr>
          <a:lstStyle/>
          <a:p>
            <a:pPr>
              <a:lnSpc>
                <a:spcPts val="800"/>
              </a:lnSpc>
            </a:pPr>
            <a:r>
              <a:rPr kumimoji="1" lang="en-US" altLang="ja-JP" sz="800" dirty="0">
                <a:solidFill>
                  <a:srgbClr val="0070C0"/>
                </a:solidFill>
              </a:rPr>
              <a:t>P</a:t>
            </a:r>
            <a:endParaRPr kumimoji="1" lang="ja-JP" altLang="en-US" sz="800" dirty="0">
              <a:solidFill>
                <a:srgbClr val="0070C0"/>
              </a:solidFill>
            </a:endParaRPr>
          </a:p>
        </p:txBody>
      </p:sp>
    </p:spTree>
    <p:extLst>
      <p:ext uri="{BB962C8B-B14F-4D97-AF65-F5344CB8AC3E}">
        <p14:creationId xmlns:p14="http://schemas.microsoft.com/office/powerpoint/2010/main" val="41384193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410</Words>
  <Application>Microsoft Office PowerPoint</Application>
  <PresentationFormat>ユーザー設定</PresentationFormat>
  <Paragraphs>73</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HG丸ｺﾞｼｯｸM-PRO</vt:lpstr>
      <vt:lpstr>ＭＳ Ｐ明朝</vt:lpstr>
      <vt:lpstr>メイリオ</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田村 祥子</dc:creator>
  <cp:lastModifiedBy>新潟県</cp:lastModifiedBy>
  <cp:revision>6</cp:revision>
  <cp:lastPrinted>2026-09-03T06:33:52Z</cp:lastPrinted>
  <dcterms:modified xsi:type="dcterms:W3CDTF">2026-09-04T07:20:25Z</dcterms:modified>
</cp:coreProperties>
</file>