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321" r:id="rId2"/>
  </p:sldIdLst>
  <p:sldSz cx="12192000" cy="6858000"/>
  <p:notesSz cx="7315200" cy="9601200"/>
  <p:embeddedFontLst>
    <p:embeddedFont>
      <p:font typeface="メイリオ" panose="020B0604030504040204" pitchFamily="50" charset="-128"/>
      <p:regular r:id="rId5"/>
      <p:bold r:id="rId6"/>
      <p:italic r:id="rId7"/>
      <p:boldItalic r:id="rId8"/>
    </p:embeddedFont>
    <p:embeddedFont>
      <p:font typeface="游ゴシック" panose="020B0400000000000000" pitchFamily="50" charset="-128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A5A"/>
    <a:srgbClr val="FFF2CC"/>
    <a:srgbClr val="FFFFCC"/>
    <a:srgbClr val="0070C0"/>
    <a:srgbClr val="F35353"/>
    <a:srgbClr val="5B9BD5"/>
    <a:srgbClr val="214DA0"/>
    <a:srgbClr val="C00000"/>
    <a:srgbClr val="F7D9DA"/>
    <a:srgbClr val="F2C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3" autoAdjust="0"/>
    <p:restoredTop sz="70717" autoAdjust="0"/>
  </p:normalViewPr>
  <p:slideViewPr>
    <p:cSldViewPr snapToGrid="0">
      <p:cViewPr varScale="1">
        <p:scale>
          <a:sx n="78" d="100"/>
          <a:sy n="78" d="100"/>
        </p:scale>
        <p:origin x="1776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commentAuthors" Target="commentAuthors.xml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2776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F5CD9-1BC7-4322-A0AF-8CBD11DAA09C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2776" y="9120602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31182" y="4620185"/>
            <a:ext cx="5852843" cy="3780290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120602"/>
            <a:ext cx="3170717" cy="48059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717" cy="48059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●これまでに土砂災害についてもいくつか触れていますが、土砂災害と言われてもイメージがわかないと思いますので、土砂災害の事例を映像を使って紹介します。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110277" indent="-110277">
              <a:lnSpc>
                <a:spcPct val="115000"/>
              </a:lnSpc>
              <a:spcBef>
                <a:spcPts val="482"/>
              </a:spcBef>
              <a:spcAft>
                <a:spcPts val="965"/>
              </a:spcAft>
            </a:pP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※次コマクリックで映像が再生（約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1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分）</a:t>
            </a: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573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F374-7A9E-4B5B-8398-25923AFBA4F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6E42-716A-4007-8AB2-ED1B0C305BD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1A61-720D-424C-986D-BED8A969DA1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59F6-BAD1-4AA2-BC14-17928811EC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DCF31-7DF0-4D1F-A63B-4616FAC01971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A5BE-C80B-4C3D-BB6A-BFB8B03353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772D-CF34-4FBE-B0CB-1720DA979718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D3F6-50A8-4C0B-A3A3-31EAEE6ACD9D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D0F-5177-484F-B105-4858C294B43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B061-6F5D-462D-8F53-F92D6903E190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6C6A-41ED-496B-B053-11F015C95472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6838-A77A-4EBD-9EA5-A14474B6F383}" type="datetime1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3E0DFF-420D-4F27-99B2-CA54C8FC5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-1295400"/>
            <a:ext cx="9144000" cy="7193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1524000" y="-1295400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過去の災害：土砂災害</a:t>
            </a:r>
          </a:p>
        </p:txBody>
      </p:sp>
      <p:sp>
        <p:nvSpPr>
          <p:cNvPr id="8" name="スライド番号プレースホルダー 9">
            <a:extLst>
              <a:ext uri="{FF2B5EF4-FFF2-40B4-BE49-F238E27FC236}">
                <a16:creationId xmlns:a16="http://schemas.microsoft.com/office/drawing/2014/main" id="{3EA78D1F-9EE3-4E16-A54C-73DB56BAE07F}"/>
              </a:ext>
            </a:extLst>
          </p:cNvPr>
          <p:cNvSpPr txBox="1">
            <a:spLocks/>
          </p:cNvSpPr>
          <p:nvPr/>
        </p:nvSpPr>
        <p:spPr>
          <a:xfrm>
            <a:off x="6870702" y="7032017"/>
            <a:ext cx="3897783" cy="8477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050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「土砂災害防止法　土砂災害で死者を出さないために」</a:t>
            </a:r>
            <a:r>
              <a:rPr kumimoji="1" lang="en-US" altLang="ja-JP" sz="1050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DVD</a:t>
            </a:r>
          </a:p>
          <a:p>
            <a:pPr algn="l"/>
            <a:r>
              <a:rPr kumimoji="1" lang="ja-JP" altLang="en-US" sz="1050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監修：国土交通省砂防部</a:t>
            </a:r>
            <a:endParaRPr kumimoji="1" lang="en-US" altLang="ja-JP" sz="1050" dirty="0">
              <a:solidFill>
                <a:schemeClr val="bg1">
                  <a:lumMod val="6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kumimoji="1" lang="ja-JP" altLang="en-US" sz="1050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企画：全国地すべりがけ崩れ対策協議会</a:t>
            </a:r>
            <a:endParaRPr kumimoji="1" lang="en-US" altLang="ja-JP" sz="1050" dirty="0">
              <a:solidFill>
                <a:schemeClr val="bg1">
                  <a:lumMod val="6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kumimoji="1" lang="ja-JP" altLang="en-US" sz="1050" dirty="0">
                <a:solidFill>
                  <a:schemeClr val="bg1">
                    <a:lumMod val="6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製作：特定非営利活動法人　砂防広報センター</a:t>
            </a:r>
          </a:p>
        </p:txBody>
      </p:sp>
      <p:pic>
        <p:nvPicPr>
          <p:cNvPr id="3" name="恐ろしい土砂災害（01：00）">
            <a:hlinkClick r:id="" action="ppaction://media"/>
            <a:extLst>
              <a:ext uri="{FF2B5EF4-FFF2-40B4-BE49-F238E27FC236}">
                <a16:creationId xmlns:a16="http://schemas.microsoft.com/office/drawing/2014/main" id="{A494DF94-097A-4B2C-8FF3-D4DBC5064C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2541" r="12698"/>
          <a:stretch/>
        </p:blipFill>
        <p:spPr>
          <a:xfrm>
            <a:off x="1524000" y="-1"/>
            <a:ext cx="9144000" cy="6879841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7AC7218-FAC9-4C67-AA5E-A89F5FD1785D}"/>
              </a:ext>
            </a:extLst>
          </p:cNvPr>
          <p:cNvSpPr txBox="1"/>
          <p:nvPr/>
        </p:nvSpPr>
        <p:spPr>
          <a:xfrm>
            <a:off x="8610601" y="6640964"/>
            <a:ext cx="20449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出典：新潟県土木部</a:t>
            </a:r>
          </a:p>
        </p:txBody>
      </p:sp>
      <p:sp>
        <p:nvSpPr>
          <p:cNvPr id="5" name="スライド番号プレースホルダー 9">
            <a:extLst>
              <a:ext uri="{FF2B5EF4-FFF2-40B4-BE49-F238E27FC236}">
                <a16:creationId xmlns:a16="http://schemas.microsoft.com/office/drawing/2014/main" id="{1E9E2977-FBBB-7B4C-D3E0-C24AEAFCA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34600" y="1"/>
            <a:ext cx="2057400" cy="365125"/>
          </a:xfrm>
        </p:spPr>
        <p:txBody>
          <a:bodyPr/>
          <a:lstStyle/>
          <a:p>
            <a:fld id="{316C58C4-C82E-4833-8098-8F727F1E616F}" type="slidenum">
              <a:rPr kumimoji="1" lang="ja-JP" altLang="en-US" sz="16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fld>
            <a:endParaRPr kumimoji="1"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300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9867</TotalTime>
  <Words>96</Words>
  <Application>Microsoft Office PowerPoint</Application>
  <PresentationFormat>ワイド画面</PresentationFormat>
  <Paragraphs>9</Paragraphs>
  <Slides>1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Calibri</vt:lpstr>
      <vt:lpstr>Calibri Light</vt:lpstr>
      <vt:lpstr>ＭＳ ゴシック</vt:lpstr>
      <vt:lpstr>Arial</vt:lpstr>
      <vt:lpstr>ＭＳ Ｐゴシック</vt:lpstr>
      <vt:lpstr>游ゴシック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1018</cp:revision>
  <cp:lastPrinted>2026-07-29T01:52:47Z</cp:lastPrinted>
  <dcterms:created xsi:type="dcterms:W3CDTF">2020-08-24T09:47:12Z</dcterms:created>
  <dcterms:modified xsi:type="dcterms:W3CDTF">2026-08-03T06:15:08Z</dcterms:modified>
</cp:coreProperties>
</file>