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embedTrueTypeFonts="1" saveSubsetFonts="1" autoCompressPictures="0">
  <p:sldMasterIdLst>
    <p:sldMasterId id="2147483672" r:id="rId1"/>
  </p:sldMasterIdLst>
  <p:notesMasterIdLst>
    <p:notesMasterId r:id="rId3"/>
  </p:notesMasterIdLst>
  <p:handoutMasterIdLst>
    <p:handoutMasterId r:id="rId4"/>
  </p:handoutMasterIdLst>
  <p:sldIdLst>
    <p:sldId id="401" r:id="rId2"/>
  </p:sldIdLst>
  <p:sldSz cx="12192000" cy="6858000"/>
  <p:notesSz cx="7099300" cy="10234613"/>
  <p:embeddedFontLst>
    <p:embeddedFont>
      <p:font typeface="メイリオ" panose="020B0604030504040204" pitchFamily="50" charset="-128"/>
      <p:regular r:id="rId5"/>
      <p:bold r:id="rId6"/>
      <p:italic r:id="rId7"/>
      <p:boldItalic r:id="rId8"/>
    </p:embeddedFont>
    <p:embeddedFont>
      <p:font typeface="游ゴシック" panose="020B0400000000000000" pitchFamily="50" charset="-128"/>
      <p:regular r:id="rId9"/>
      <p:bold r:id="rId1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07-PE0559" initials="0" lastIdx="1" clrIdx="0">
    <p:extLst>
      <p:ext uri="{19B8F6BF-5375-455C-9EA6-DF929625EA0E}">
        <p15:presenceInfo xmlns:p15="http://schemas.microsoft.com/office/powerpoint/2012/main" userId="S::H-Satou@nceinccojp2.onmicrosoft.com::ea8fcc43-05d7-47eb-90be-6a3be02bba7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5353"/>
    <a:srgbClr val="97C577"/>
    <a:srgbClr val="000000"/>
    <a:srgbClr val="FFFFCC"/>
    <a:srgbClr val="EB4C31"/>
    <a:srgbClr val="0070C0"/>
    <a:srgbClr val="FDECE9"/>
    <a:srgbClr val="5B9BD5"/>
    <a:srgbClr val="214DA0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56" autoAdjust="0"/>
    <p:restoredTop sz="75527" autoAdjust="0"/>
  </p:normalViewPr>
  <p:slideViewPr>
    <p:cSldViewPr snapToGrid="0">
      <p:cViewPr varScale="1">
        <p:scale>
          <a:sx n="83" d="100"/>
          <a:sy n="83" d="100"/>
        </p:scale>
        <p:origin x="1656" y="90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notesViewPr>
    <p:cSldViewPr snapToGrid="0">
      <p:cViewPr varScale="1">
        <p:scale>
          <a:sx n="64" d="100"/>
          <a:sy n="64" d="100"/>
        </p:scale>
        <p:origin x="331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commentAuthors" Target="commentAuthors.xml"/><Relationship Id="rId5" Type="http://schemas.openxmlformats.org/officeDocument/2006/relationships/font" Target="fonts/font1.fntdata"/><Relationship Id="rId15" Type="http://schemas.openxmlformats.org/officeDocument/2006/relationships/tableStyles" Target="tableStyles.xml"/><Relationship Id="rId10" Type="http://schemas.openxmlformats.org/officeDocument/2006/relationships/font" Target="fonts/font6.fnt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A93A6887-7F11-4B65-A981-7101893C818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7137" cy="512304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AA15208-E28C-4EDA-882B-43C2834DEB5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0507" y="0"/>
            <a:ext cx="3077137" cy="512304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r">
              <a:defRPr sz="1200"/>
            </a:lvl1pPr>
          </a:lstStyle>
          <a:p>
            <a:fld id="{1EBADBB5-41D6-4C92-99E8-86970323414E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C5C71D3-A553-4BDD-BC0E-80917D4328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722309"/>
            <a:ext cx="3077137" cy="512304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C94B761-B5EE-459A-8619-403E17B3585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0507" y="9722309"/>
            <a:ext cx="3077137" cy="512304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r">
              <a:defRPr sz="1200"/>
            </a:lvl1pPr>
          </a:lstStyle>
          <a:p>
            <a:fld id="{10817BBF-2506-419F-BDAD-6695407A8C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1117578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43" tIns="47371" rIns="94743" bIns="47371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09604" y="4924990"/>
            <a:ext cx="5680103" cy="4029684"/>
          </a:xfrm>
          <a:prstGeom prst="rect">
            <a:avLst/>
          </a:prstGeom>
        </p:spPr>
        <p:txBody>
          <a:bodyPr vert="horz" lIns="94743" tIns="47371" rIns="94743" bIns="47371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722309"/>
            <a:ext cx="3077137" cy="512304"/>
          </a:xfrm>
          <a:prstGeom prst="rect">
            <a:avLst/>
          </a:prstGeom>
        </p:spPr>
        <p:txBody>
          <a:bodyPr vert="horz" lIns="94743" tIns="47371" rIns="94743" bIns="47371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8" name="ヘッダー プレースホルダー 7">
            <a:extLst>
              <a:ext uri="{FF2B5EF4-FFF2-40B4-BE49-F238E27FC236}">
                <a16:creationId xmlns:a16="http://schemas.microsoft.com/office/drawing/2014/main" id="{6AC1BE29-42C0-4851-B748-E81A40789E1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7137" cy="512304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l">
              <a:defRPr sz="120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endParaRPr kumimoji="1"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7400523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527050" y="588963"/>
            <a:ext cx="6284913" cy="3535362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※</a:t>
            </a:r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河川の水位、河川名、ライブカメラを確認する内容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 lIns="94759" tIns="47380" rIns="94759" bIns="47380"/>
          <a:lstStyle/>
          <a:p>
            <a:fld id="{C91EAAEF-59CE-4CE9-B021-1ED29E9A555F}" type="slidenum">
              <a:rPr kumimoji="1" lang="ja-JP" altLang="en-US" smtClean="0"/>
              <a:t>0</a:t>
            </a:fld>
            <a:endParaRPr kumimoji="1" lang="ja-JP" altLang="en-US"/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B51E0AC-0461-41EE-AE5C-848470E7DC5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 lIns="94759" tIns="47380" rIns="94759" bIns="47380"/>
          <a:lstStyle/>
          <a:p>
            <a:r>
              <a:rPr kumimoji="1" lang="en-US" altLang="ja-JP"/>
              <a:t>2020/10/15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558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0F529-5338-4CB0-A876-C95D6600ABBE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5730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5ED90-775C-4A61-B785-95AE1934E2C7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3525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04849-328B-4117-95FA-337F3E2944C1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2124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22F09-1500-4583-86D0-C34476B40A27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9569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24040-F0EE-4929-BD29-E5021F0D53BB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9962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A9A19-3EF5-4652-B008-2CFAB32CE149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651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B7B34-21B9-4AEA-81E5-017D6A80AD51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1072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F9C60-3917-4692-B5C8-9E5C75A6FD92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6203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96E50-7859-42CF-B2D5-E233CE9AEA31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9941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CDE52-9D54-4D91-961E-7D19BF24FE97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8564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3A379-490F-4B36-9FAA-69599F703E82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6948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2471B-3783-4C89-886D-5378EA04AF9B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9000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3">
            <a:extLst>
              <a:ext uri="{FF2B5EF4-FFF2-40B4-BE49-F238E27FC236}">
                <a16:creationId xmlns:a16="http://schemas.microsoft.com/office/drawing/2014/main" id="{3731B94F-463C-46CC-A18B-7867C0E071A7}"/>
              </a:ext>
            </a:extLst>
          </p:cNvPr>
          <p:cNvSpPr txBox="1">
            <a:spLocks/>
          </p:cNvSpPr>
          <p:nvPr/>
        </p:nvSpPr>
        <p:spPr>
          <a:xfrm>
            <a:off x="1877680" y="3198364"/>
            <a:ext cx="8790321" cy="34855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ja-JP" altLang="en-US" sz="1800" b="1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「</a:t>
            </a:r>
            <a:r>
              <a:rPr lang="en-US" altLang="ja-JP" sz="1800" b="1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03-3 </a:t>
            </a:r>
            <a:r>
              <a:rPr lang="ja-JP" altLang="en-US" sz="1800" b="1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避難行動につながる情報の調べ方（その</a:t>
            </a:r>
            <a:r>
              <a:rPr lang="en-US" altLang="ja-JP" sz="1800" b="1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r>
              <a:rPr lang="ja-JP" altLang="en-US" sz="1800" b="1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）」の動画を挿入してください</a:t>
            </a:r>
          </a:p>
        </p:txBody>
      </p:sp>
      <p:pic>
        <p:nvPicPr>
          <p:cNvPr id="2" name="11_河川水位・河川カメラ_【完成】__③中サイズ(3'31)">
            <a:hlinkClick r:id="" action="ppaction://media"/>
            <a:extLst>
              <a:ext uri="{FF2B5EF4-FFF2-40B4-BE49-F238E27FC236}">
                <a16:creationId xmlns:a16="http://schemas.microsoft.com/office/drawing/2014/main" id="{33597C36-BF34-A2A4-397D-872DB086C4DD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0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35999" y="0"/>
            <a:ext cx="11520001" cy="6480000"/>
          </a:xfrm>
          <a:prstGeom prst="rect">
            <a:avLst/>
          </a:prstGeom>
        </p:spPr>
      </p:pic>
      <p:sp>
        <p:nvSpPr>
          <p:cNvPr id="6" name="スライド番号プレースホルダー 9">
            <a:extLst>
              <a:ext uri="{FF2B5EF4-FFF2-40B4-BE49-F238E27FC236}">
                <a16:creationId xmlns:a16="http://schemas.microsoft.com/office/drawing/2014/main" id="{E2DB4409-74E7-62B7-B740-2FCAE8742D8E}"/>
              </a:ext>
            </a:extLst>
          </p:cNvPr>
          <p:cNvSpPr txBox="1">
            <a:spLocks/>
          </p:cNvSpPr>
          <p:nvPr/>
        </p:nvSpPr>
        <p:spPr>
          <a:xfrm>
            <a:off x="11322921" y="0"/>
            <a:ext cx="8690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6C58C4-C82E-4833-8098-8F727F1E616F}" type="slidenum">
              <a:rPr kumimoji="1" lang="ja-JP" altLang="en-US" sz="1600" smtClean="0">
                <a:solidFill>
                  <a:schemeClr val="accent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pPr/>
              <a:t>0</a:t>
            </a:fld>
            <a:endParaRPr kumimoji="1" lang="ja-JP" altLang="en-US" sz="1600" dirty="0">
              <a:solidFill>
                <a:schemeClr val="accent3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4654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3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2013 - 2022 テーマ">
  <a:themeElements>
    <a:clrScheme name="Office 2013 - 2022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10180</TotalTime>
  <Words>35</Words>
  <Application>Microsoft Office PowerPoint</Application>
  <PresentationFormat>ワイド画面</PresentationFormat>
  <Paragraphs>5</Paragraphs>
  <Slides>1</Slides>
  <Notes>1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ＭＳ ゴシック</vt:lpstr>
      <vt:lpstr>Calibri</vt:lpstr>
      <vt:lpstr>Calibri Light</vt:lpstr>
      <vt:lpstr>Arial</vt:lpstr>
      <vt:lpstr>ＭＳ Ｐゴシック</vt:lpstr>
      <vt:lpstr>游ゴシック</vt:lpstr>
      <vt:lpstr>メイリオ</vt:lpstr>
      <vt:lpstr>Office 2013 - 2022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07-PE0559</dc:creator>
  <cp:lastModifiedBy>新潟県</cp:lastModifiedBy>
  <cp:revision>985</cp:revision>
  <cp:lastPrinted>2026-07-30T04:26:22Z</cp:lastPrinted>
  <dcterms:created xsi:type="dcterms:W3CDTF">2020-08-24T09:47:12Z</dcterms:created>
  <dcterms:modified xsi:type="dcterms:W3CDTF">2026-08-03T08:09:46Z</dcterms:modified>
</cp:coreProperties>
</file>