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7099300" cy="10234613"/>
  <p:embeddedFontLst>
    <p:embeddedFont>
      <p:font typeface="メイリオ" panose="020B0604030504040204" pitchFamily="50" charset="-128"/>
      <p:regular r:id="rId5"/>
      <p:bold r:id="rId6"/>
      <p:italic r:id="rId7"/>
      <p:boldItalic r:id="rId8"/>
    </p:embeddedFont>
    <p:embeddedFont>
      <p:font typeface="游ゴシック" panose="020B0400000000000000" pitchFamily="50" charset="-128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83" d="100"/>
          <a:sy n="83" d="100"/>
        </p:scale>
        <p:origin x="1656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ハザードマップを確認する内容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20A3A8-C9A8-41E4-8EF0-07676A089AB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8997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3">
            <a:extLst>
              <a:ext uri="{FF2B5EF4-FFF2-40B4-BE49-F238E27FC236}">
                <a16:creationId xmlns:a16="http://schemas.microsoft.com/office/drawing/2014/main" id="{3731B94F-463C-46CC-A18B-7867C0E071A7}"/>
              </a:ext>
            </a:extLst>
          </p:cNvPr>
          <p:cNvSpPr txBox="1">
            <a:spLocks/>
          </p:cNvSpPr>
          <p:nvPr/>
        </p:nvSpPr>
        <p:spPr>
          <a:xfrm>
            <a:off x="1877680" y="3198364"/>
            <a:ext cx="8790321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03-2 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避難行動につながる情報の調べ方（その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）」の動画を挿入してください</a:t>
            </a:r>
          </a:p>
        </p:txBody>
      </p:sp>
      <p:pic>
        <p:nvPicPr>
          <p:cNvPr id="2" name="01_【学校向け】新潟県防災ナビ_①ハザードマップ確認">
            <a:hlinkClick r:id="" action="ppaction://media"/>
            <a:extLst>
              <a:ext uri="{FF2B5EF4-FFF2-40B4-BE49-F238E27FC236}">
                <a16:creationId xmlns:a16="http://schemas.microsoft.com/office/drawing/2014/main" id="{D87BB193-3CE4-D11D-BFA0-9AE5113445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000" y="0"/>
            <a:ext cx="11519999" cy="6480000"/>
          </a:xfrm>
          <a:prstGeom prst="rect">
            <a:avLst/>
          </a:prstGeom>
        </p:spPr>
      </p:pic>
      <p:sp>
        <p:nvSpPr>
          <p:cNvPr id="6" name="スライド番号プレースホルダー 9">
            <a:extLst>
              <a:ext uri="{FF2B5EF4-FFF2-40B4-BE49-F238E27FC236}">
                <a16:creationId xmlns:a16="http://schemas.microsoft.com/office/drawing/2014/main" id="{F9EFF8DC-D602-6D07-1D1B-91DCDD736C8E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16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29</Words>
  <Application>Microsoft Office PowerPoint</Application>
  <PresentationFormat>ワイド画面</PresentationFormat>
  <Paragraphs>5</Paragraphs>
  <Slides>1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ゴシック</vt:lpstr>
      <vt:lpstr>Calibri</vt:lpstr>
      <vt:lpstr>Calibri Light</vt:lpstr>
      <vt:lpstr>Arial</vt:lpstr>
      <vt:lpstr>ＭＳ Ｐゴシック</vt:lpstr>
      <vt:lpstr>メイリオ</vt:lpstr>
      <vt:lpstr>游ゴシック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985</cp:revision>
  <cp:lastPrinted>2026-07-30T04:26:22Z</cp:lastPrinted>
  <dcterms:created xsi:type="dcterms:W3CDTF">2020-08-24T09:47:12Z</dcterms:created>
  <dcterms:modified xsi:type="dcterms:W3CDTF">2026-08-03T08:08:52Z</dcterms:modified>
</cp:coreProperties>
</file>