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389" r:id="rId2"/>
    <p:sldId id="441" r:id="rId3"/>
  </p:sldIdLst>
  <p:sldSz cx="12192000" cy="6858000"/>
  <p:notesSz cx="7099300" cy="10234613"/>
  <p:embeddedFontLst>
    <p:embeddedFont>
      <p:font typeface="メイリオ" panose="020B0604030504040204" pitchFamily="50" charset="-128"/>
      <p:regular r:id="rId6"/>
      <p:bold r:id="rId7"/>
      <p:italic r:id="rId8"/>
      <p:boldItalic r:id="rId9"/>
    </p:embeddedFont>
    <p:embeddedFont>
      <p:font typeface="游ゴシック" panose="020B0400000000000000" pitchFamily="50" charset="-128"/>
      <p:regular r:id="rId10"/>
      <p:bold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83" d="100"/>
          <a:sy n="83" d="100"/>
        </p:scale>
        <p:origin x="1656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DD86D-FA6B-85A7-FA19-3A7019BDB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642347-6F84-1884-9EB6-22E7036A2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E2A914-D8A1-986C-5FCD-93DCE422F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●次は、「避難行動につながる情報の調べ方」です。自分で情報を収集する方法を紹介します。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6471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-320675" y="373063"/>
            <a:ext cx="8059738" cy="45339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●今回は河川の水位や土砂災害の危険度等を確認することができる「新潟県防災ナビ」という便利なアプリを紹介します。</a:t>
            </a:r>
          </a:p>
          <a:p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●これから防災ナビに関する動画を流します。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2022/12/15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4594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FE13C-7A5A-A7D9-7730-9A1F842C8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7EEEB59-1F76-25CE-4B36-29CCE5843E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" y="0"/>
            <a:ext cx="12209124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C70AA0-9C4E-69B7-5415-FBA67358B20A}"/>
              </a:ext>
            </a:extLst>
          </p:cNvPr>
          <p:cNvSpPr/>
          <p:nvPr/>
        </p:nvSpPr>
        <p:spPr>
          <a:xfrm>
            <a:off x="1" y="1467465"/>
            <a:ext cx="12209123" cy="2397401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82E670-D5E9-DDFE-4F83-634B7061E55F}"/>
              </a:ext>
            </a:extLst>
          </p:cNvPr>
          <p:cNvSpPr txBox="1"/>
          <p:nvPr/>
        </p:nvSpPr>
        <p:spPr>
          <a:xfrm>
            <a:off x="2036414" y="1874452"/>
            <a:ext cx="8119172" cy="1820808"/>
          </a:xfrm>
          <a:prstGeom prst="rect">
            <a:avLst/>
          </a:prstGeom>
          <a:noFill/>
        </p:spPr>
        <p:txBody>
          <a:bodyPr wrap="square" lIns="108000" rIns="0" rtlCol="0" anchor="ctr" anchorCtr="0">
            <a:noAutofit/>
          </a:bodyPr>
          <a:lstStyle/>
          <a:p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kumimoji="1" lang="en-US" altLang="ja-JP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避難行動につながる</a:t>
            </a:r>
            <a:endParaRPr kumimoji="1" lang="en-US" altLang="ja-JP" sz="6000" b="1" dirty="0">
              <a:solidFill>
                <a:schemeClr val="bg1"/>
              </a:solidFill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　 情報の調べ方</a:t>
            </a:r>
            <a:endParaRPr kumimoji="1" lang="en-US" altLang="ja-JP" sz="6000" b="1" dirty="0">
              <a:solidFill>
                <a:schemeClr val="bg1"/>
              </a:solidFill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1DF3C8-F785-1F79-DB6E-46CFAE90550C}"/>
              </a:ext>
            </a:extLst>
          </p:cNvPr>
          <p:cNvSpPr txBox="1"/>
          <p:nvPr/>
        </p:nvSpPr>
        <p:spPr>
          <a:xfrm>
            <a:off x="3335201" y="1522933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　な　　ん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9">
            <a:extLst>
              <a:ext uri="{FF2B5EF4-FFF2-40B4-BE49-F238E27FC236}">
                <a16:creationId xmlns:a16="http://schemas.microsoft.com/office/drawing/2014/main" id="{E016B7B8-1A4D-EDBF-820A-CE1EDECDC224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127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F3AD0B-F1F4-A220-C080-C2BF14AC54CE}"/>
              </a:ext>
            </a:extLst>
          </p:cNvPr>
          <p:cNvSpPr/>
          <p:nvPr/>
        </p:nvSpPr>
        <p:spPr>
          <a:xfrm>
            <a:off x="8204261" y="2230021"/>
            <a:ext cx="3504585" cy="3392486"/>
          </a:xfrm>
          <a:prstGeom prst="rect">
            <a:avLst/>
          </a:prstGeom>
          <a:solidFill>
            <a:srgbClr val="F35353"/>
          </a:solidFill>
          <a:ln w="38100">
            <a:solidFill>
              <a:srgbClr val="F35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A55E3BB-8DE2-6283-95E7-945B8AD6BE21}"/>
              </a:ext>
            </a:extLst>
          </p:cNvPr>
          <p:cNvSpPr/>
          <p:nvPr/>
        </p:nvSpPr>
        <p:spPr>
          <a:xfrm>
            <a:off x="8432484" y="2473373"/>
            <a:ext cx="3504585" cy="3392486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ECD5F83-74D1-0D89-F209-EE7D085EDF0D}"/>
              </a:ext>
            </a:extLst>
          </p:cNvPr>
          <p:cNvSpPr/>
          <p:nvPr/>
        </p:nvSpPr>
        <p:spPr>
          <a:xfrm>
            <a:off x="8327104" y="2359338"/>
            <a:ext cx="3504585" cy="33924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B8B6890-74F8-88EF-C899-9E62B6A32A6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956" y="778174"/>
            <a:ext cx="7672881" cy="607982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5936EE0-2C5C-C941-620A-280DA8D03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486" y="2473638"/>
            <a:ext cx="1321807" cy="3233243"/>
          </a:xfrm>
          <a:prstGeom prst="rect">
            <a:avLst/>
          </a:prstGeom>
        </p:spPr>
      </p:pic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18EED958-9B55-43B7-84C7-D393D377DACA}"/>
              </a:ext>
            </a:extLst>
          </p:cNvPr>
          <p:cNvSpPr txBox="1">
            <a:spLocks/>
          </p:cNvSpPr>
          <p:nvPr/>
        </p:nvSpPr>
        <p:spPr>
          <a:xfrm>
            <a:off x="12744451" y="2247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0184C0-1A67-03C5-BB2A-F01C3CDF38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2" name="スライド番号プレースホルダー 9">
            <a:extLst>
              <a:ext uri="{FF2B5EF4-FFF2-40B4-BE49-F238E27FC236}">
                <a16:creationId xmlns:a16="http://schemas.microsoft.com/office/drawing/2014/main" id="{35EFF6AA-8120-F073-7CCE-A9779D904C87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DF7072D2-90BF-0E7B-9189-C0930F2631E3}"/>
              </a:ext>
            </a:extLst>
          </p:cNvPr>
          <p:cNvGrpSpPr/>
          <p:nvPr/>
        </p:nvGrpSpPr>
        <p:grpSpPr>
          <a:xfrm>
            <a:off x="8373796" y="2473373"/>
            <a:ext cx="1949392" cy="3188961"/>
            <a:chOff x="8299152" y="2133335"/>
            <a:chExt cx="1949392" cy="3188961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B9E58835-D842-E32F-978A-710BF62ED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299152" y="2133335"/>
              <a:ext cx="1855003" cy="3164415"/>
            </a:xfrm>
            <a:prstGeom prst="rect">
              <a:avLst/>
            </a:prstGeom>
          </p:spPr>
        </p:pic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809832CA-5584-9F4B-5A63-4F7A59836BB5}"/>
                </a:ext>
              </a:extLst>
            </p:cNvPr>
            <p:cNvSpPr/>
            <p:nvPr/>
          </p:nvSpPr>
          <p:spPr>
            <a:xfrm rot="20671344">
              <a:off x="9585760" y="5182847"/>
              <a:ext cx="518160" cy="116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69844BE0-B05A-5BDD-7083-0AA13AB35026}"/>
                </a:ext>
              </a:extLst>
            </p:cNvPr>
            <p:cNvSpPr/>
            <p:nvPr/>
          </p:nvSpPr>
          <p:spPr>
            <a:xfrm rot="20671344">
              <a:off x="9730384" y="5205318"/>
              <a:ext cx="518160" cy="116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45521EE-662C-EF11-F404-ABEB1C7AED21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情報を入手するための便利なアプリ</a:t>
            </a:r>
            <a:endParaRPr lang="en-US" altLang="ja-JP" i="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AB3D08A-CBB1-4578-696A-AAF4D059BAE6}"/>
              </a:ext>
            </a:extLst>
          </p:cNvPr>
          <p:cNvSpPr txBox="1"/>
          <p:nvPr/>
        </p:nvSpPr>
        <p:spPr>
          <a:xfrm>
            <a:off x="1246327" y="854203"/>
            <a:ext cx="86964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7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きけん</a:t>
            </a:r>
            <a:endParaRPr kumimoji="1" lang="en-US" altLang="ja-JP" sz="7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0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96</Words>
  <Application>Microsoft Office PowerPoint</Application>
  <PresentationFormat>ワイド画面</PresentationFormat>
  <Paragraphs>13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メイリオ</vt:lpstr>
      <vt:lpstr>Calibri</vt:lpstr>
      <vt:lpstr>Calibri Light</vt:lpstr>
      <vt:lpstr>Arial</vt:lpstr>
      <vt:lpstr>ＭＳ Ｐゴシック</vt:lpstr>
      <vt:lpstr>游ゴシック</vt:lpstr>
      <vt:lpstr>Office 2013 - 2022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985</cp:revision>
  <cp:lastPrinted>2026-07-30T04:26:22Z</cp:lastPrinted>
  <dcterms:created xsi:type="dcterms:W3CDTF">2020-08-24T09:47:12Z</dcterms:created>
  <dcterms:modified xsi:type="dcterms:W3CDTF">2026-08-03T08:07:51Z</dcterms:modified>
</cp:coreProperties>
</file>