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56" r:id="rId2"/>
  </p:sldIdLst>
  <p:sldSz cx="10691813" cy="7559675"/>
  <p:notesSz cx="6858000" cy="9144000"/>
  <p:embeddedFontLst>
    <p:embeddedFont>
      <p:font typeface="BIZ UDPゴシック" panose="020B0400000000000000" pitchFamily="50" charset="-128"/>
      <p:regular r:id="rId3"/>
      <p:bold r:id="rId4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 showGuides="1">
      <p:cViewPr varScale="1">
        <p:scale>
          <a:sx n="104" d="100"/>
          <a:sy n="104" d="100"/>
        </p:scale>
        <p:origin x="2250" y="-163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89E4F-26DB-4199-B5B9-E0FAC9566034}" type="datetimeFigureOut">
              <a:rPr kumimoji="1" lang="ja-JP" altLang="en-US" smtClean="0"/>
              <a:t>2026/5/21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5A0CE-388F-4B6A-A3AB-C7B2D11DEDD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7051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89E4F-26DB-4199-B5B9-E0FAC9566034}" type="datetimeFigureOut">
              <a:rPr kumimoji="1" lang="ja-JP" altLang="en-US" smtClean="0"/>
              <a:t>2026/5/21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5A0CE-388F-4B6A-A3AB-C7B2D11DEDD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1893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89E4F-26DB-4199-B5B9-E0FAC9566034}" type="datetimeFigureOut">
              <a:rPr kumimoji="1" lang="ja-JP" altLang="en-US" smtClean="0"/>
              <a:t>2026/5/21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5A0CE-388F-4B6A-A3AB-C7B2D11DEDD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2436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89E4F-26DB-4199-B5B9-E0FAC9566034}" type="datetimeFigureOut">
              <a:rPr kumimoji="1" lang="ja-JP" altLang="en-US" smtClean="0"/>
              <a:t>2026/5/21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5A0CE-388F-4B6A-A3AB-C7B2D11DEDD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4959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>
                    <a:tint val="82000"/>
                  </a:schemeClr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82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89E4F-26DB-4199-B5B9-E0FAC9566034}" type="datetimeFigureOut">
              <a:rPr kumimoji="1" lang="ja-JP" altLang="en-US" smtClean="0"/>
              <a:t>2026/5/21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5A0CE-388F-4B6A-A3AB-C7B2D11DEDD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3743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89E4F-26DB-4199-B5B9-E0FAC9566034}" type="datetimeFigureOut">
              <a:rPr kumimoji="1" lang="ja-JP" altLang="en-US" smtClean="0"/>
              <a:t>2026/5/21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5A0CE-388F-4B6A-A3AB-C7B2D11DEDD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8902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89E4F-26DB-4199-B5B9-E0FAC9566034}" type="datetimeFigureOut">
              <a:rPr kumimoji="1" lang="ja-JP" altLang="en-US" smtClean="0"/>
              <a:t>2026/5/21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5A0CE-388F-4B6A-A3AB-C7B2D11DEDD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5244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89E4F-26DB-4199-B5B9-E0FAC9566034}" type="datetimeFigureOut">
              <a:rPr kumimoji="1" lang="ja-JP" altLang="en-US" smtClean="0"/>
              <a:t>2026/5/21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5A0CE-388F-4B6A-A3AB-C7B2D11DEDD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6065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89E4F-26DB-4199-B5B9-E0FAC9566034}" type="datetimeFigureOut">
              <a:rPr kumimoji="1" lang="ja-JP" altLang="en-US" smtClean="0"/>
              <a:t>2026/5/21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5A0CE-388F-4B6A-A3AB-C7B2D11DEDD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8343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89E4F-26DB-4199-B5B9-E0FAC9566034}" type="datetimeFigureOut">
              <a:rPr kumimoji="1" lang="ja-JP" altLang="en-US" smtClean="0"/>
              <a:t>2026/5/21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5A0CE-388F-4B6A-A3AB-C7B2D11DEDD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6220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89E4F-26DB-4199-B5B9-E0FAC9566034}" type="datetimeFigureOut">
              <a:rPr kumimoji="1" lang="ja-JP" altLang="en-US" smtClean="0"/>
              <a:t>2026/5/21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5A0CE-388F-4B6A-A3AB-C7B2D11DEDD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7996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6389E4F-26DB-4199-B5B9-E0FAC9566034}" type="datetimeFigureOut">
              <a:rPr kumimoji="1" lang="ja-JP" altLang="en-US" smtClean="0"/>
              <a:t>2026/5/21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95A0CE-388F-4B6A-A3AB-C7B2D11DEDD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6133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kumimoji="1"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kumimoji="1"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43DD868-562F-A566-4057-6426179F1246}"/>
              </a:ext>
            </a:extLst>
          </p:cNvPr>
          <p:cNvSpPr txBox="1"/>
          <p:nvPr/>
        </p:nvSpPr>
        <p:spPr>
          <a:xfrm>
            <a:off x="-21259752" y="9762884"/>
            <a:ext cx="2786019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2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す　い　　ぼ　う　　だ　ん　　た　い　　 き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A3F41F3-94D2-69F4-8FCD-A5DF5F5F56F9}"/>
              </a:ext>
            </a:extLst>
          </p:cNvPr>
          <p:cNvSpPr txBox="1"/>
          <p:nvPr/>
        </p:nvSpPr>
        <p:spPr>
          <a:xfrm>
            <a:off x="-17926166" y="-393100"/>
            <a:ext cx="1493999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ja-JP" altLang="en-US" sz="12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対象：荒川、阿賀野川、</a:t>
            </a:r>
            <a:endParaRPr lang="en-US" altLang="ja-JP" sz="1200" b="1" dirty="0">
              <a:solidFill>
                <a:srgbClr val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sym typeface="メイリオ"/>
              <a:rtl val="0"/>
            </a:endParaRPr>
          </a:p>
          <a:p>
            <a:pPr algn="l"/>
            <a:r>
              <a:rPr lang="ja-JP" altLang="en-US" sz="12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　信濃川、中ノ口川、</a:t>
            </a:r>
            <a:endParaRPr lang="en-US" altLang="ja-JP" sz="1200" b="1" dirty="0">
              <a:solidFill>
                <a:srgbClr val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sym typeface="メイリオ"/>
              <a:rtl val="0"/>
            </a:endParaRPr>
          </a:p>
          <a:p>
            <a:pPr algn="l"/>
            <a:r>
              <a:rPr lang="ja-JP" altLang="en-US" sz="12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　魚野川、関川、姫川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A8247F7-2525-89DE-B362-A75305DC88F4}"/>
              </a:ext>
            </a:extLst>
          </p:cNvPr>
          <p:cNvSpPr txBox="1"/>
          <p:nvPr/>
        </p:nvSpPr>
        <p:spPr>
          <a:xfrm>
            <a:off x="-21034564" y="7448309"/>
            <a:ext cx="232916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2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は　ん　　 ら　ん　　ち ゅ う　　 い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F3E14DC-63CB-7704-04F0-1D319C18B579}"/>
              </a:ext>
            </a:extLst>
          </p:cNvPr>
          <p:cNvSpPr txBox="1"/>
          <p:nvPr/>
        </p:nvSpPr>
        <p:spPr>
          <a:xfrm>
            <a:off x="-20846488" y="5144978"/>
            <a:ext cx="230832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2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ひ　　　な　ん　　 は　ん　　 だ　ん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37CA9D7-3E70-63F3-7ED2-5872D89C0E33}"/>
              </a:ext>
            </a:extLst>
          </p:cNvPr>
          <p:cNvSpPr txBox="1"/>
          <p:nvPr/>
        </p:nvSpPr>
        <p:spPr>
          <a:xfrm>
            <a:off x="-21034564" y="2828543"/>
            <a:ext cx="2455800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2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は　ん　　 ら　ん　　　　き　　　け　ん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2C785114-C59A-401C-644E-AD401A0EC6DA}"/>
              </a:ext>
            </a:extLst>
          </p:cNvPr>
          <p:cNvSpPr txBox="1"/>
          <p:nvPr/>
        </p:nvSpPr>
        <p:spPr>
          <a:xfrm>
            <a:off x="-21034564" y="830147"/>
            <a:ext cx="250549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2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は　ん　　 ら　ん　　 は　っ　 　せ　い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81E29E62-4ECD-E191-D1A4-4B355F1E9AFB}"/>
              </a:ext>
            </a:extLst>
          </p:cNvPr>
          <p:cNvSpPr txBox="1"/>
          <p:nvPr/>
        </p:nvSpPr>
        <p:spPr>
          <a:xfrm>
            <a:off x="-17573634" y="-1981485"/>
            <a:ext cx="763029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か　　せ　　ん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4EDF69EE-FA38-D031-3475-EA7BFDA7D3AC}"/>
              </a:ext>
            </a:extLst>
          </p:cNvPr>
          <p:cNvSpPr txBox="1"/>
          <p:nvPr/>
        </p:nvSpPr>
        <p:spPr>
          <a:xfrm>
            <a:off x="-17705087" y="-1189620"/>
            <a:ext cx="944169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は　ん　   ら　ん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6907BC6D-5BC4-900F-7934-26279A6E0822}"/>
              </a:ext>
            </a:extLst>
          </p:cNvPr>
          <p:cNvSpPr txBox="1"/>
          <p:nvPr/>
        </p:nvSpPr>
        <p:spPr>
          <a:xfrm>
            <a:off x="-16069369" y="-1451380"/>
            <a:ext cx="953787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お　お　　 あ　め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CC13C41B-D9D7-355D-668F-7E15BDC33A96}"/>
              </a:ext>
            </a:extLst>
          </p:cNvPr>
          <p:cNvSpPr txBox="1"/>
          <p:nvPr/>
        </p:nvSpPr>
        <p:spPr>
          <a:xfrm>
            <a:off x="-14315946" y="-1839445"/>
            <a:ext cx="830356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ど　　　　し　ゃ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09E5B81C-7E5A-59E6-9721-85847C03DBD6}"/>
              </a:ext>
            </a:extLst>
          </p:cNvPr>
          <p:cNvSpPr txBox="1"/>
          <p:nvPr/>
        </p:nvSpPr>
        <p:spPr>
          <a:xfrm>
            <a:off x="-14433933" y="-1002937"/>
            <a:ext cx="953787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さ　い　　 が　い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395176E8-EB31-5DB2-46E5-38FC2581D58F}"/>
              </a:ext>
            </a:extLst>
          </p:cNvPr>
          <p:cNvSpPr txBox="1"/>
          <p:nvPr/>
        </p:nvSpPr>
        <p:spPr>
          <a:xfrm>
            <a:off x="-16882519" y="369611"/>
            <a:ext cx="2627322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2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と　　く　　べ　　つ　　け　　い　　ほ　　う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769C50BC-17A1-94C1-839C-EC0D6EE3D7FC}"/>
              </a:ext>
            </a:extLst>
          </p:cNvPr>
          <p:cNvSpPr txBox="1"/>
          <p:nvPr/>
        </p:nvSpPr>
        <p:spPr>
          <a:xfrm>
            <a:off x="-16736200" y="2676580"/>
            <a:ext cx="2450992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2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き　　　け　　ん　　</a:t>
            </a:r>
            <a:r>
              <a:rPr lang="ja-JP" altLang="en-US" sz="12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け　　い　　ほ　　う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6BBD0D8D-5680-4B37-6CCE-34EF9487F018}"/>
              </a:ext>
            </a:extLst>
          </p:cNvPr>
          <p:cNvSpPr txBox="1"/>
          <p:nvPr/>
        </p:nvSpPr>
        <p:spPr>
          <a:xfrm>
            <a:off x="-16520225" y="4991220"/>
            <a:ext cx="50975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2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け　　い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D41DEE2-856A-DC97-EF4B-3A9EEF228801}"/>
              </a:ext>
            </a:extLst>
          </p:cNvPr>
          <p:cNvSpPr txBox="1"/>
          <p:nvPr/>
        </p:nvSpPr>
        <p:spPr>
          <a:xfrm>
            <a:off x="-15157835" y="4991220"/>
            <a:ext cx="501740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2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ほ　　う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565B5554-7012-2D36-DEDC-E17DB18093CC}"/>
              </a:ext>
            </a:extLst>
          </p:cNvPr>
          <p:cNvSpPr txBox="1"/>
          <p:nvPr/>
        </p:nvSpPr>
        <p:spPr>
          <a:xfrm>
            <a:off x="-16534364" y="7285452"/>
            <a:ext cx="1904367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2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ち　ゅ　う　　 い 　　　ほ　　う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1BB6BFC6-3627-7BD4-6F43-24E8D99CB393}"/>
              </a:ext>
            </a:extLst>
          </p:cNvPr>
          <p:cNvSpPr txBox="1"/>
          <p:nvPr/>
        </p:nvSpPr>
        <p:spPr>
          <a:xfrm>
            <a:off x="-17425293" y="9995896"/>
            <a:ext cx="3683701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2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そ　 う　　　き　　　ち　ゅ　う　　 い　　 じ　ょ　う　ほ 　う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642ABF15-E29A-53A3-E96D-81C33FD706C2}"/>
              </a:ext>
            </a:extLst>
          </p:cNvPr>
          <p:cNvSpPr txBox="1"/>
          <p:nvPr/>
        </p:nvSpPr>
        <p:spPr>
          <a:xfrm>
            <a:off x="-12624453" y="-2438691"/>
            <a:ext cx="1224694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ja-JP" altLang="en-US" sz="1000" b="1" spc="5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sym typeface="メイリオ"/>
                <a:rtl val="0"/>
              </a:rPr>
              <a:t>け　　い　　　 か　　い</a:t>
            </a:r>
          </a:p>
        </p:txBody>
      </p:sp>
      <p:grpSp>
        <p:nvGrpSpPr>
          <p:cNvPr id="56" name="グループ化 55">
            <a:extLst>
              <a:ext uri="{FF2B5EF4-FFF2-40B4-BE49-F238E27FC236}">
                <a16:creationId xmlns:a16="http://schemas.microsoft.com/office/drawing/2014/main" id="{303666BE-F5D7-6902-14BA-98F370B0D54A}"/>
              </a:ext>
            </a:extLst>
          </p:cNvPr>
          <p:cNvGrpSpPr/>
          <p:nvPr/>
        </p:nvGrpSpPr>
        <p:grpSpPr>
          <a:xfrm>
            <a:off x="5004000" y="2838"/>
            <a:ext cx="5004000" cy="1890000"/>
            <a:chOff x="5004000" y="2838"/>
            <a:chExt cx="5004000" cy="1890000"/>
          </a:xfrm>
        </p:grpSpPr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F8485C3A-6F10-D341-9B80-1F100A366B88}"/>
                </a:ext>
              </a:extLst>
            </p:cNvPr>
            <p:cNvSpPr/>
            <p:nvPr/>
          </p:nvSpPr>
          <p:spPr>
            <a:xfrm>
              <a:off x="5004000" y="2838"/>
              <a:ext cx="5004000" cy="1890000"/>
            </a:xfrm>
            <a:prstGeom prst="rect">
              <a:avLst/>
            </a:prstGeom>
            <a:no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0" bIns="36000" rtlCol="0" anchor="ctr"/>
            <a:lstStyle/>
            <a:p>
              <a:pPr algn="ctr">
                <a:lnSpc>
                  <a:spcPct val="100000"/>
                </a:lnSpc>
              </a:pPr>
              <a:r>
                <a:rPr kumimoji="1" lang="ja-JP" altLang="en-US" sz="5400" b="1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避難指示</a:t>
              </a:r>
              <a:endParaRPr kumimoji="1" lang="en-US" altLang="ja-JP" sz="54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D909056A-6A76-4668-71D8-A1BD198352CF}"/>
                </a:ext>
              </a:extLst>
            </p:cNvPr>
            <p:cNvSpPr txBox="1"/>
            <p:nvPr/>
          </p:nvSpPr>
          <p:spPr>
            <a:xfrm>
              <a:off x="6454430" y="436667"/>
              <a:ext cx="2103140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ja-JP" altLang="en-US" sz="1000" b="1" spc="50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sym typeface="メイリオ"/>
                  <a:rtl val="0"/>
                </a:rPr>
                <a:t>ひ　　　 な　　ん　　　　　し　　　　　 じ</a:t>
              </a:r>
            </a:p>
          </p:txBody>
        </p:sp>
      </p:grpSp>
      <p:grpSp>
        <p:nvGrpSpPr>
          <p:cNvPr id="60" name="グループ化 59">
            <a:extLst>
              <a:ext uri="{FF2B5EF4-FFF2-40B4-BE49-F238E27FC236}">
                <a16:creationId xmlns:a16="http://schemas.microsoft.com/office/drawing/2014/main" id="{67F0ED96-56A8-DE0A-F5C1-B2377CD64193}"/>
              </a:ext>
            </a:extLst>
          </p:cNvPr>
          <p:cNvGrpSpPr/>
          <p:nvPr/>
        </p:nvGrpSpPr>
        <p:grpSpPr>
          <a:xfrm>
            <a:off x="0" y="5669675"/>
            <a:ext cx="5004000" cy="1890000"/>
            <a:chOff x="0" y="5669675"/>
            <a:chExt cx="5004000" cy="1890000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CEA8BAFA-4EC8-DC5A-A650-15B3DED6EB01}"/>
                </a:ext>
              </a:extLst>
            </p:cNvPr>
            <p:cNvSpPr/>
            <p:nvPr/>
          </p:nvSpPr>
          <p:spPr>
            <a:xfrm>
              <a:off x="0" y="5669675"/>
              <a:ext cx="5004000" cy="1890000"/>
            </a:xfrm>
            <a:prstGeom prst="rect">
              <a:avLst/>
            </a:prstGeom>
            <a:no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0" bIns="36000" rtlCol="0" anchor="ctr"/>
            <a:lstStyle/>
            <a:p>
              <a:pPr algn="ctr">
                <a:lnSpc>
                  <a:spcPct val="100000"/>
                </a:lnSpc>
              </a:pPr>
              <a:r>
                <a:rPr kumimoji="1" lang="ja-JP" altLang="en-US" sz="5400" b="1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高齢者等避難</a:t>
              </a:r>
              <a:endParaRPr kumimoji="1" lang="en-US" altLang="ja-JP" sz="54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150D2690-5BFC-9AFD-E7A1-C22BB5F4DCF6}"/>
                </a:ext>
              </a:extLst>
            </p:cNvPr>
            <p:cNvSpPr txBox="1"/>
            <p:nvPr/>
          </p:nvSpPr>
          <p:spPr>
            <a:xfrm>
              <a:off x="566626" y="6060526"/>
              <a:ext cx="3921313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ja-JP" altLang="en-US" sz="1000" b="1" spc="50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sym typeface="メイリオ"/>
                  <a:rtl val="0"/>
                </a:rPr>
                <a:t>こ　　う　　　れ　　い　　 し　　ゃ　　　と　　う　　　　 ひ　　　 な　　ん</a:t>
              </a:r>
            </a:p>
          </p:txBody>
        </p:sp>
      </p:grpSp>
      <p:grpSp>
        <p:nvGrpSpPr>
          <p:cNvPr id="54" name="グループ化 53">
            <a:extLst>
              <a:ext uri="{FF2B5EF4-FFF2-40B4-BE49-F238E27FC236}">
                <a16:creationId xmlns:a16="http://schemas.microsoft.com/office/drawing/2014/main" id="{9839A40D-06D5-FA72-D1A7-1CF65B530962}"/>
              </a:ext>
            </a:extLst>
          </p:cNvPr>
          <p:cNvGrpSpPr/>
          <p:nvPr/>
        </p:nvGrpSpPr>
        <p:grpSpPr>
          <a:xfrm>
            <a:off x="0" y="1891784"/>
            <a:ext cx="5004000" cy="1890000"/>
            <a:chOff x="0" y="1889892"/>
            <a:chExt cx="5004000" cy="1890000"/>
          </a:xfrm>
        </p:grpSpPr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857CE138-FDB8-9F81-77C8-CF24A4D0B1E8}"/>
                </a:ext>
              </a:extLst>
            </p:cNvPr>
            <p:cNvSpPr/>
            <p:nvPr/>
          </p:nvSpPr>
          <p:spPr>
            <a:xfrm>
              <a:off x="0" y="1889892"/>
              <a:ext cx="5004000" cy="1890000"/>
            </a:xfrm>
            <a:prstGeom prst="rect">
              <a:avLst/>
            </a:prstGeom>
            <a:no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0" bIns="36000" rtlCol="0" anchor="ctr"/>
            <a:lstStyle/>
            <a:p>
              <a:pPr algn="ctr">
                <a:lnSpc>
                  <a:spcPct val="100000"/>
                </a:lnSpc>
                <a:spcBef>
                  <a:spcPts val="1200"/>
                </a:spcBef>
              </a:pPr>
              <a:r>
                <a:rPr kumimoji="1" lang="ja-JP" altLang="en-US" sz="5400" b="1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命</a:t>
              </a:r>
              <a:r>
                <a:rPr kumimoji="1" lang="ja-JP" altLang="en-US" sz="5000" b="1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を</a:t>
              </a:r>
              <a:r>
                <a:rPr kumimoji="1" lang="ja-JP" altLang="en-US" sz="5400" b="1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最優先</a:t>
              </a:r>
              <a:r>
                <a:rPr kumimoji="1" lang="ja-JP" altLang="en-US" sz="5000" b="1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に</a:t>
              </a:r>
            </a:p>
            <a:p>
              <a:pPr algn="ctr">
                <a:lnSpc>
                  <a:spcPct val="100000"/>
                </a:lnSpc>
                <a:spcBef>
                  <a:spcPts val="600"/>
                </a:spcBef>
              </a:pPr>
              <a:r>
                <a:rPr kumimoji="1" lang="ja-JP" altLang="en-US" sz="5400" b="1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安全</a:t>
              </a:r>
              <a:r>
                <a:rPr kumimoji="1" lang="ja-JP" altLang="en-US" sz="5000" b="1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を</a:t>
              </a:r>
              <a:r>
                <a:rPr kumimoji="1" lang="ja-JP" altLang="en-US" sz="5400" b="1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確保！</a:t>
              </a: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70973FD9-B7E5-10EB-AD61-8A3DD4B17ABC}"/>
                </a:ext>
              </a:extLst>
            </p:cNvPr>
            <p:cNvSpPr txBox="1"/>
            <p:nvPr/>
          </p:nvSpPr>
          <p:spPr>
            <a:xfrm>
              <a:off x="617802" y="1919524"/>
              <a:ext cx="500137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ja-JP" altLang="en-US" sz="1000" b="1" spc="50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sym typeface="メイリオ"/>
                  <a:rtl val="0"/>
                </a:rPr>
                <a:t>い の ち</a:t>
              </a:r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150D45B6-1B20-86AB-CD6D-3F0F2136CE64}"/>
                </a:ext>
              </a:extLst>
            </p:cNvPr>
            <p:cNvSpPr txBox="1"/>
            <p:nvPr/>
          </p:nvSpPr>
          <p:spPr>
            <a:xfrm>
              <a:off x="1941215" y="1919524"/>
              <a:ext cx="1846659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ja-JP" altLang="en-US" sz="1000" b="1" spc="50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sym typeface="メイリオ"/>
                  <a:rtl val="0"/>
                </a:rPr>
                <a:t>さ　　い　　 ゆ　　う　　　せ　　ん</a:t>
              </a: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65D41409-06CB-28F5-B36C-1A8754EA9EF5}"/>
                </a:ext>
              </a:extLst>
            </p:cNvPr>
            <p:cNvSpPr txBox="1"/>
            <p:nvPr/>
          </p:nvSpPr>
          <p:spPr>
            <a:xfrm>
              <a:off x="599872" y="2855806"/>
              <a:ext cx="1168590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ja-JP" altLang="en-US" sz="1000" b="1" spc="50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sym typeface="メイリオ"/>
                  <a:rtl val="0"/>
                </a:rPr>
                <a:t>あ　　ん　　　ぜ　　ん</a:t>
              </a:r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7C1127D2-D49A-1D55-1A7E-220B6E8817D8}"/>
                </a:ext>
              </a:extLst>
            </p:cNvPr>
            <p:cNvSpPr txBox="1"/>
            <p:nvPr/>
          </p:nvSpPr>
          <p:spPr>
            <a:xfrm>
              <a:off x="2625896" y="2855806"/>
              <a:ext cx="985847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ja-JP" altLang="en-US" sz="1000" b="1" spc="50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sym typeface="メイリオ"/>
                  <a:rtl val="0"/>
                </a:rPr>
                <a:t>か　　く　　　　 ほ</a:t>
              </a:r>
            </a:p>
          </p:txBody>
        </p:sp>
      </p:grpSp>
      <p:grpSp>
        <p:nvGrpSpPr>
          <p:cNvPr id="53" name="グループ化 52">
            <a:extLst>
              <a:ext uri="{FF2B5EF4-FFF2-40B4-BE49-F238E27FC236}">
                <a16:creationId xmlns:a16="http://schemas.microsoft.com/office/drawing/2014/main" id="{409D24EF-B94E-06A1-3CD5-5A3E5E724733}"/>
              </a:ext>
            </a:extLst>
          </p:cNvPr>
          <p:cNvGrpSpPr/>
          <p:nvPr/>
        </p:nvGrpSpPr>
        <p:grpSpPr>
          <a:xfrm>
            <a:off x="5004000" y="1891784"/>
            <a:ext cx="5004000" cy="1890000"/>
            <a:chOff x="0" y="3779784"/>
            <a:chExt cx="5004000" cy="1890000"/>
          </a:xfrm>
        </p:grpSpPr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91C8D52C-1F05-3F6F-0579-F6831DF3AB54}"/>
                </a:ext>
              </a:extLst>
            </p:cNvPr>
            <p:cNvSpPr/>
            <p:nvPr/>
          </p:nvSpPr>
          <p:spPr>
            <a:xfrm>
              <a:off x="0" y="3779784"/>
              <a:ext cx="5004000" cy="1890000"/>
            </a:xfrm>
            <a:prstGeom prst="rect">
              <a:avLst/>
            </a:prstGeom>
            <a:no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0" bIns="36000" rtlCol="0" anchor="ctr"/>
            <a:lstStyle/>
            <a:p>
              <a:pPr algn="ctr">
                <a:lnSpc>
                  <a:spcPct val="100000"/>
                </a:lnSpc>
                <a:spcBef>
                  <a:spcPts val="500"/>
                </a:spcBef>
              </a:pPr>
              <a:r>
                <a:rPr kumimoji="1" lang="ja-JP" altLang="en-US" sz="5400" b="1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危険</a:t>
              </a:r>
              <a:r>
                <a:rPr kumimoji="1" lang="ja-JP" altLang="en-US" sz="5000" b="1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な</a:t>
              </a:r>
              <a:r>
                <a:rPr kumimoji="1" lang="ja-JP" altLang="en-US" sz="5400" b="1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場所</a:t>
              </a:r>
              <a:r>
                <a:rPr kumimoji="1" lang="ja-JP" altLang="en-US" sz="5000" b="1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から</a:t>
              </a:r>
              <a:endParaRPr kumimoji="1" lang="en-US" altLang="ja-JP" sz="5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ctr">
                <a:lnSpc>
                  <a:spcPct val="100000"/>
                </a:lnSpc>
                <a:spcBef>
                  <a:spcPts val="600"/>
                </a:spcBef>
              </a:pPr>
              <a:r>
                <a:rPr kumimoji="1" lang="ja-JP" altLang="en-US" sz="5400" b="1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全員避難！</a:t>
              </a: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465099BC-A35E-FD1C-3220-3434BD473A42}"/>
                </a:ext>
              </a:extLst>
            </p:cNvPr>
            <p:cNvSpPr txBox="1"/>
            <p:nvPr/>
          </p:nvSpPr>
          <p:spPr>
            <a:xfrm>
              <a:off x="430799" y="3808866"/>
              <a:ext cx="944169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ja-JP" altLang="en-US" sz="1000" b="1" spc="50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sym typeface="メイリオ"/>
                  <a:rtl val="0"/>
                </a:rPr>
                <a:t>き　　　　け　　ん</a:t>
              </a:r>
            </a:p>
          </p:txBody>
        </p:sp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095A499B-31DE-AAD5-9DD7-B899AABBC904}"/>
                </a:ext>
              </a:extLst>
            </p:cNvPr>
            <p:cNvSpPr txBox="1"/>
            <p:nvPr/>
          </p:nvSpPr>
          <p:spPr>
            <a:xfrm>
              <a:off x="2503995" y="3808866"/>
              <a:ext cx="915315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ja-JP" altLang="en-US" sz="1000" b="1" spc="50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sym typeface="メイリオ"/>
                  <a:rtl val="0"/>
                </a:rPr>
                <a:t>ば　　　　し　　ょ</a:t>
              </a:r>
            </a:p>
          </p:txBody>
        </p: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B3B50D35-0ADE-ADFF-BA63-15BBA46EEE3B}"/>
                </a:ext>
              </a:extLst>
            </p:cNvPr>
            <p:cNvSpPr txBox="1"/>
            <p:nvPr/>
          </p:nvSpPr>
          <p:spPr>
            <a:xfrm>
              <a:off x="855129" y="4715265"/>
              <a:ext cx="1126912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ja-JP" altLang="en-US" sz="1000" b="1" spc="50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sym typeface="メイリオ"/>
                  <a:rtl val="0"/>
                </a:rPr>
                <a:t>ぜ　　ん　　 い　　ん</a:t>
              </a:r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BB548D0F-0E67-1432-F21B-DB5354BCAB2D}"/>
                </a:ext>
              </a:extLst>
            </p:cNvPr>
            <p:cNvSpPr txBox="1"/>
            <p:nvPr/>
          </p:nvSpPr>
          <p:spPr>
            <a:xfrm>
              <a:off x="2409010" y="4715265"/>
              <a:ext cx="947375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ja-JP" altLang="en-US" sz="1000" b="1" spc="50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sym typeface="メイリオ"/>
                  <a:rtl val="0"/>
                </a:rPr>
                <a:t>ひ　　　　な　　ん</a:t>
              </a:r>
            </a:p>
          </p:txBody>
        </p:sp>
      </p:grp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1F8C9C15-08AD-0BA2-2DA5-BC1B1497672A}"/>
              </a:ext>
            </a:extLst>
          </p:cNvPr>
          <p:cNvGrpSpPr/>
          <p:nvPr/>
        </p:nvGrpSpPr>
        <p:grpSpPr>
          <a:xfrm>
            <a:off x="5004000" y="5669675"/>
            <a:ext cx="5004000" cy="1890000"/>
            <a:chOff x="5004000" y="5669675"/>
            <a:chExt cx="5004000" cy="1890000"/>
          </a:xfrm>
        </p:grpSpPr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B181E54-BD91-3001-FF93-4CF7AEA1AFA0}"/>
                </a:ext>
              </a:extLst>
            </p:cNvPr>
            <p:cNvSpPr/>
            <p:nvPr/>
          </p:nvSpPr>
          <p:spPr>
            <a:xfrm>
              <a:off x="5004000" y="5669675"/>
              <a:ext cx="5004000" cy="1890000"/>
            </a:xfrm>
            <a:prstGeom prst="rect">
              <a:avLst/>
            </a:prstGeom>
            <a:no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0" bIns="36000" rtlCol="0" anchor="ctr"/>
            <a:lstStyle/>
            <a:p>
              <a:pPr lvl="0" algn="ctr">
                <a:lnSpc>
                  <a:spcPct val="100000"/>
                </a:lnSpc>
                <a:spcBef>
                  <a:spcPts val="1200"/>
                </a:spcBef>
              </a:pPr>
              <a:r>
                <a:rPr kumimoji="1" lang="ja-JP" altLang="en-US" sz="5400" b="1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避難準備・判断</a:t>
              </a:r>
            </a:p>
            <a:p>
              <a:pPr lvl="0" algn="ctr">
                <a:lnSpc>
                  <a:spcPct val="100000"/>
                </a:lnSpc>
                <a:spcBef>
                  <a:spcPts val="600"/>
                </a:spcBef>
              </a:pPr>
              <a:r>
                <a:rPr kumimoji="1" lang="ja-JP" altLang="en-US" sz="2700" b="1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（時間がかかる人は避難開始）</a:t>
              </a:r>
            </a:p>
          </p:txBody>
        </p:sp>
        <p:sp>
          <p:nvSpPr>
            <p:cNvPr id="43" name="テキスト ボックス 42">
              <a:extLst>
                <a:ext uri="{FF2B5EF4-FFF2-40B4-BE49-F238E27FC236}">
                  <a16:creationId xmlns:a16="http://schemas.microsoft.com/office/drawing/2014/main" id="{23D662E8-FFF9-C90E-F982-95633003A012}"/>
                </a:ext>
              </a:extLst>
            </p:cNvPr>
            <p:cNvSpPr txBox="1"/>
            <p:nvPr/>
          </p:nvSpPr>
          <p:spPr>
            <a:xfrm>
              <a:off x="5576934" y="5867467"/>
              <a:ext cx="947375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ja-JP" altLang="en-US" sz="1000" b="1" spc="50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sym typeface="メイリオ"/>
                  <a:rtl val="0"/>
                </a:rPr>
                <a:t>ひ　　　　な　　ん</a:t>
              </a:r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78D57D55-AB8F-2E82-DF13-89E2750B3E83}"/>
                </a:ext>
              </a:extLst>
            </p:cNvPr>
            <p:cNvSpPr txBox="1"/>
            <p:nvPr/>
          </p:nvSpPr>
          <p:spPr>
            <a:xfrm>
              <a:off x="6694535" y="5867467"/>
              <a:ext cx="1014701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ja-JP" altLang="en-US" sz="1000" b="1" spc="50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sym typeface="メイリオ"/>
                  <a:rtl val="0"/>
                </a:rPr>
                <a:t>じ　ゅ　ん　　 　び</a:t>
              </a:r>
            </a:p>
          </p:txBody>
        </p: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FB8CEB04-554D-DACC-227A-15AD74164379}"/>
                </a:ext>
              </a:extLst>
            </p:cNvPr>
            <p:cNvSpPr txBox="1"/>
            <p:nvPr/>
          </p:nvSpPr>
          <p:spPr>
            <a:xfrm>
              <a:off x="8451618" y="5867467"/>
              <a:ext cx="1126912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ja-JP" altLang="en-US" sz="1000" b="1" spc="50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sym typeface="メイリオ"/>
                  <a:rtl val="0"/>
                </a:rPr>
                <a:t>は　　ん　　 だ　　ん</a:t>
              </a:r>
            </a:p>
          </p:txBody>
        </p:sp>
      </p:grpSp>
      <p:grpSp>
        <p:nvGrpSpPr>
          <p:cNvPr id="58" name="グループ化 57">
            <a:extLst>
              <a:ext uri="{FF2B5EF4-FFF2-40B4-BE49-F238E27FC236}">
                <a16:creationId xmlns:a16="http://schemas.microsoft.com/office/drawing/2014/main" id="{02FD07A3-8962-2CA2-4033-22DD5F424C85}"/>
              </a:ext>
            </a:extLst>
          </p:cNvPr>
          <p:cNvGrpSpPr/>
          <p:nvPr/>
        </p:nvGrpSpPr>
        <p:grpSpPr>
          <a:xfrm>
            <a:off x="5004000" y="3780730"/>
            <a:ext cx="5004000" cy="1890000"/>
            <a:chOff x="5004000" y="3779784"/>
            <a:chExt cx="5004000" cy="1890000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EA00BC74-ECEE-5929-5445-87ECFB09658F}"/>
                </a:ext>
              </a:extLst>
            </p:cNvPr>
            <p:cNvSpPr/>
            <p:nvPr/>
          </p:nvSpPr>
          <p:spPr>
            <a:xfrm>
              <a:off x="5004000" y="3779784"/>
              <a:ext cx="5004000" cy="1890000"/>
            </a:xfrm>
            <a:prstGeom prst="rect">
              <a:avLst/>
            </a:prstGeom>
            <a:no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0" bIns="36000" rtlCol="0" anchor="ctr"/>
            <a:lstStyle/>
            <a:p>
              <a:pPr algn="ctr">
                <a:lnSpc>
                  <a:spcPct val="100000"/>
                </a:lnSpc>
                <a:spcBef>
                  <a:spcPts val="1200"/>
                </a:spcBef>
              </a:pPr>
              <a:r>
                <a:rPr kumimoji="1" lang="ja-JP" altLang="en-US" sz="5400" b="1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情報</a:t>
              </a:r>
              <a:r>
                <a:rPr kumimoji="1" lang="ja-JP" altLang="en-US" sz="5000" b="1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の</a:t>
              </a:r>
              <a:r>
                <a:rPr kumimoji="1" lang="ja-JP" altLang="en-US" sz="5400" b="1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収集、</a:t>
              </a:r>
            </a:p>
            <a:p>
              <a:pPr algn="ctr">
                <a:lnSpc>
                  <a:spcPct val="100000"/>
                </a:lnSpc>
                <a:spcBef>
                  <a:spcPts val="600"/>
                </a:spcBef>
              </a:pPr>
              <a:r>
                <a:rPr kumimoji="1" lang="ja-JP" altLang="en-US" sz="5400" b="1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備え</a:t>
              </a:r>
              <a:r>
                <a:rPr kumimoji="1" lang="ja-JP" altLang="en-US" sz="5000" b="1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を</a:t>
              </a:r>
              <a:r>
                <a:rPr kumimoji="1" lang="ja-JP" altLang="en-US" sz="5400" b="1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確認</a:t>
              </a:r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9CAB45FE-3864-22B4-89EC-B432FD6720FB}"/>
                </a:ext>
              </a:extLst>
            </p:cNvPr>
            <p:cNvSpPr txBox="1"/>
            <p:nvPr/>
          </p:nvSpPr>
          <p:spPr>
            <a:xfrm>
              <a:off x="5711815" y="3808866"/>
              <a:ext cx="1170192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ja-JP" altLang="en-US" sz="1000" b="1" spc="50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sym typeface="メイリオ"/>
                  <a:rtl val="0"/>
                </a:rPr>
                <a:t>じ　ょ　う　　ほ　　う</a:t>
              </a:r>
            </a:p>
          </p:txBody>
        </p:sp>
        <p:sp>
          <p:nvSpPr>
            <p:cNvPr id="49" name="テキスト ボックス 48">
              <a:extLst>
                <a:ext uri="{FF2B5EF4-FFF2-40B4-BE49-F238E27FC236}">
                  <a16:creationId xmlns:a16="http://schemas.microsoft.com/office/drawing/2014/main" id="{A0367C65-35F6-811B-7C41-EF6A93150230}"/>
                </a:ext>
              </a:extLst>
            </p:cNvPr>
            <p:cNvSpPr txBox="1"/>
            <p:nvPr/>
          </p:nvSpPr>
          <p:spPr>
            <a:xfrm>
              <a:off x="7653386" y="3808866"/>
              <a:ext cx="1275990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ja-JP" altLang="en-US" sz="1000" b="1" spc="50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sym typeface="メイリオ"/>
                  <a:rtl val="0"/>
                </a:rPr>
                <a:t>し　ゅ　う　　し　ゅ　う</a:t>
              </a:r>
            </a:p>
          </p:txBody>
        </p:sp>
        <p:sp>
          <p:nvSpPr>
            <p:cNvPr id="50" name="テキスト ボックス 49">
              <a:extLst>
                <a:ext uri="{FF2B5EF4-FFF2-40B4-BE49-F238E27FC236}">
                  <a16:creationId xmlns:a16="http://schemas.microsoft.com/office/drawing/2014/main" id="{EA3205CA-4359-2DF9-6C4F-A9F7094BD15A}"/>
                </a:ext>
              </a:extLst>
            </p:cNvPr>
            <p:cNvSpPr txBox="1"/>
            <p:nvPr/>
          </p:nvSpPr>
          <p:spPr>
            <a:xfrm>
              <a:off x="5946333" y="4715265"/>
              <a:ext cx="447238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ja-JP" altLang="en-US" sz="1000" b="1" spc="50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sym typeface="メイリオ"/>
                  <a:rtl val="0"/>
                </a:rPr>
                <a:t>そ　　な</a:t>
              </a:r>
            </a:p>
          </p:txBody>
        </p:sp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D524DD53-830D-1A3E-268A-4EC0D0DE3010}"/>
                </a:ext>
              </a:extLst>
            </p:cNvPr>
            <p:cNvSpPr txBox="1"/>
            <p:nvPr/>
          </p:nvSpPr>
          <p:spPr>
            <a:xfrm>
              <a:off x="7888441" y="4715265"/>
              <a:ext cx="1155766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ja-JP" altLang="en-US" sz="1000" b="1" spc="50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sym typeface="メイリオ"/>
                  <a:rtl val="0"/>
                </a:rPr>
                <a:t>か　　く　　　に　　ん</a:t>
              </a:r>
            </a:p>
          </p:txBody>
        </p:sp>
      </p:grpSp>
      <p:grpSp>
        <p:nvGrpSpPr>
          <p:cNvPr id="55" name="グループ化 54">
            <a:extLst>
              <a:ext uri="{FF2B5EF4-FFF2-40B4-BE49-F238E27FC236}">
                <a16:creationId xmlns:a16="http://schemas.microsoft.com/office/drawing/2014/main" id="{5F1E5EAC-F5DF-9656-8FFA-65767E7CE67D}"/>
              </a:ext>
            </a:extLst>
          </p:cNvPr>
          <p:cNvGrpSpPr/>
          <p:nvPr/>
        </p:nvGrpSpPr>
        <p:grpSpPr>
          <a:xfrm>
            <a:off x="0" y="2838"/>
            <a:ext cx="5004000" cy="1890000"/>
            <a:chOff x="0" y="2838"/>
            <a:chExt cx="5004000" cy="1890000"/>
          </a:xfrm>
        </p:grpSpPr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6E6210F2-2689-B35E-925F-E0003A243E1A}"/>
                </a:ext>
              </a:extLst>
            </p:cNvPr>
            <p:cNvSpPr txBox="1"/>
            <p:nvPr/>
          </p:nvSpPr>
          <p:spPr>
            <a:xfrm>
              <a:off x="566626" y="436667"/>
              <a:ext cx="1208664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ja-JP" altLang="en-US" sz="1000" b="1" spc="50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sym typeface="メイリオ"/>
                  <a:rtl val="0"/>
                </a:rPr>
                <a:t>き　　ん　　き  ゅ  う</a:t>
              </a: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4B7E086C-0AF1-936F-DEFC-ED03E84C9301}"/>
                </a:ext>
              </a:extLst>
            </p:cNvPr>
            <p:cNvSpPr txBox="1"/>
            <p:nvPr/>
          </p:nvSpPr>
          <p:spPr>
            <a:xfrm>
              <a:off x="1941215" y="436667"/>
              <a:ext cx="1168590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ja-JP" altLang="en-US" sz="1000" b="1" spc="50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sym typeface="メイリオ"/>
                  <a:rtl val="0"/>
                </a:rPr>
                <a:t>あ　　ん　　　ぜ　　ん</a:t>
              </a: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5DB35668-9948-E8D7-60AC-161693AB652E}"/>
                </a:ext>
              </a:extLst>
            </p:cNvPr>
            <p:cNvSpPr txBox="1"/>
            <p:nvPr/>
          </p:nvSpPr>
          <p:spPr>
            <a:xfrm>
              <a:off x="3333733" y="436667"/>
              <a:ext cx="985847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ja-JP" altLang="en-US" sz="1000" b="1" spc="50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sym typeface="メイリオ"/>
                  <a:rtl val="0"/>
                </a:rPr>
                <a:t>か　　く　　　　 ほ</a:t>
              </a:r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92BB2B1C-5C5D-D1E8-7AE7-004F620FF335}"/>
                </a:ext>
              </a:extLst>
            </p:cNvPr>
            <p:cNvSpPr/>
            <p:nvPr/>
          </p:nvSpPr>
          <p:spPr>
            <a:xfrm>
              <a:off x="0" y="2838"/>
              <a:ext cx="5004000" cy="1890000"/>
            </a:xfrm>
            <a:prstGeom prst="rect">
              <a:avLst/>
            </a:prstGeom>
            <a:no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0" bIns="36000" rtlCol="0" anchor="ctr"/>
            <a:lstStyle/>
            <a:p>
              <a:pPr algn="ctr">
                <a:lnSpc>
                  <a:spcPct val="100000"/>
                </a:lnSpc>
              </a:pPr>
              <a:r>
                <a:rPr kumimoji="1" lang="ja-JP" altLang="en-US" sz="5400" b="1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緊急安全確保</a:t>
              </a:r>
              <a:endParaRPr kumimoji="1" lang="en-US" altLang="ja-JP" sz="54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1C11B54B-081D-BC7F-2E0B-344285973B4B}"/>
              </a:ext>
            </a:extLst>
          </p:cNvPr>
          <p:cNvGrpSpPr/>
          <p:nvPr/>
        </p:nvGrpSpPr>
        <p:grpSpPr>
          <a:xfrm>
            <a:off x="0" y="3780730"/>
            <a:ext cx="5004000" cy="1890000"/>
            <a:chOff x="0" y="3780730"/>
            <a:chExt cx="5004000" cy="1890000"/>
          </a:xfrm>
        </p:grpSpPr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3FED9310-984B-E8DB-5E56-3CC83AF0E6EF}"/>
                </a:ext>
              </a:extLst>
            </p:cNvPr>
            <p:cNvSpPr/>
            <p:nvPr/>
          </p:nvSpPr>
          <p:spPr>
            <a:xfrm>
              <a:off x="0" y="3780730"/>
              <a:ext cx="5004000" cy="1890000"/>
            </a:xfrm>
            <a:prstGeom prst="rect">
              <a:avLst/>
            </a:prstGeom>
            <a:no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0" bIns="36000" rtlCol="0" anchor="ctr"/>
            <a:lstStyle/>
            <a:p>
              <a:pPr algn="ctr">
                <a:lnSpc>
                  <a:spcPct val="100000"/>
                </a:lnSpc>
                <a:spcBef>
                  <a:spcPts val="500"/>
                </a:spcBef>
              </a:pPr>
              <a:r>
                <a:rPr kumimoji="1" lang="ja-JP" altLang="en-US" sz="5400" b="1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災害リスク</a:t>
              </a:r>
              <a:r>
                <a:rPr kumimoji="1" lang="ja-JP" altLang="en-US" sz="5000" b="1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と</a:t>
              </a:r>
              <a:endParaRPr kumimoji="1" lang="en-US" altLang="ja-JP" sz="5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ctr">
                <a:lnSpc>
                  <a:spcPct val="100000"/>
                </a:lnSpc>
                <a:spcBef>
                  <a:spcPts val="600"/>
                </a:spcBef>
              </a:pPr>
              <a:r>
                <a:rPr kumimoji="1" lang="ja-JP" altLang="en-US" sz="5400" b="1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避難先</a:t>
              </a:r>
              <a:r>
                <a:rPr kumimoji="1" lang="ja-JP" altLang="en-US" sz="5000" b="1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の</a:t>
              </a:r>
              <a:r>
                <a:rPr kumimoji="1" lang="ja-JP" altLang="en-US" sz="5400" b="1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確認</a:t>
              </a:r>
              <a:endParaRPr kumimoji="1" lang="ja-JP" altLang="en-US" sz="27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04C512DA-B3AD-9D1C-39DF-A5E5E4E00075}"/>
                </a:ext>
              </a:extLst>
            </p:cNvPr>
            <p:cNvSpPr txBox="1"/>
            <p:nvPr/>
          </p:nvSpPr>
          <p:spPr>
            <a:xfrm>
              <a:off x="650523" y="3810362"/>
              <a:ext cx="1178208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ja-JP" altLang="en-US" sz="1000" b="1" spc="50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sym typeface="メイリオ"/>
                  <a:rtl val="0"/>
                </a:rPr>
                <a:t>さ　　い　　　が　　い</a:t>
              </a:r>
            </a:p>
          </p:txBody>
        </p:sp>
        <p:sp>
          <p:nvSpPr>
            <p:cNvPr id="2" name="テキスト ボックス 1">
              <a:extLst>
                <a:ext uri="{FF2B5EF4-FFF2-40B4-BE49-F238E27FC236}">
                  <a16:creationId xmlns:a16="http://schemas.microsoft.com/office/drawing/2014/main" id="{6E0B50EB-BA10-C387-BC8A-DDC5298980A0}"/>
                </a:ext>
              </a:extLst>
            </p:cNvPr>
            <p:cNvSpPr txBox="1"/>
            <p:nvPr/>
          </p:nvSpPr>
          <p:spPr>
            <a:xfrm>
              <a:off x="3258751" y="4716211"/>
              <a:ext cx="1155766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ja-JP" altLang="en-US" sz="1000" b="1" spc="50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sym typeface="メイリオ"/>
                  <a:rtl val="0"/>
                </a:rPr>
                <a:t>か　　く　　　に　　ん</a:t>
              </a: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9EEAE8E-9A11-DCD8-F820-4C7D034FD980}"/>
                </a:ext>
              </a:extLst>
            </p:cNvPr>
            <p:cNvSpPr txBox="1"/>
            <p:nvPr/>
          </p:nvSpPr>
          <p:spPr>
            <a:xfrm>
              <a:off x="778332" y="4706666"/>
              <a:ext cx="1631857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ja-JP" altLang="en-US" sz="1000" b="1" spc="50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sym typeface="メイリオ"/>
                  <a:rtl val="0"/>
                </a:rPr>
                <a:t>ひ　　　　な　　ん　　 さ　　き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759176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493</TotalTime>
  <Words>267</Words>
  <Application>Microsoft Office PowerPoint</Application>
  <PresentationFormat>ユーザー設定</PresentationFormat>
  <Paragraphs>56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Aptos</vt:lpstr>
      <vt:lpstr>Arial</vt:lpstr>
      <vt:lpstr>BIZ UDPゴシック</vt:lpstr>
      <vt:lpstr>Aptos Display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金子 泰徳</dc:creator>
  <cp:lastModifiedBy>金子 泰徳</cp:lastModifiedBy>
  <cp:revision>5</cp:revision>
  <dcterms:created xsi:type="dcterms:W3CDTF">2026-05-19T02:07:06Z</dcterms:created>
  <dcterms:modified xsi:type="dcterms:W3CDTF">2026-05-21T06:10:54Z</dcterms:modified>
</cp:coreProperties>
</file>