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8"/>
  </p:notesMasterIdLst>
  <p:handoutMasterIdLst>
    <p:handoutMasterId r:id="rId9"/>
  </p:handoutMasterIdLst>
  <p:sldIdLst>
    <p:sldId id="358" r:id="rId2"/>
    <p:sldId id="366" r:id="rId3"/>
    <p:sldId id="367" r:id="rId4"/>
    <p:sldId id="368" r:id="rId5"/>
    <p:sldId id="379" r:id="rId6"/>
    <p:sldId id="382" r:id="rId7"/>
  </p:sldIdLst>
  <p:sldSz cx="12192000" cy="6858000"/>
  <p:notesSz cx="7099300" cy="10234613"/>
  <p:embeddedFontLst>
    <p:embeddedFont>
      <p:font typeface="Meiryo UI" panose="020B0604030504040204" pitchFamily="50" charset="-128"/>
      <p:regular r:id="rId10"/>
      <p:bold r:id="rId11"/>
      <p:italic r:id="rId12"/>
      <p:boldItalic r:id="rId13"/>
    </p:embeddedFont>
    <p:embeddedFont>
      <p:font typeface="メイリオ" panose="020B0604030504040204" pitchFamily="50" charset="-128"/>
      <p:regular r:id="rId14"/>
      <p:bold r:id="rId15"/>
      <p:italic r:id="rId16"/>
      <p:boldItalic r:id="rId17"/>
    </p:embeddedFont>
    <p:embeddedFont>
      <p:font typeface="游ゴシック" panose="020B0400000000000000" pitchFamily="50" charset="-128"/>
      <p:regular r:id="rId18"/>
      <p:bold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5353"/>
    <a:srgbClr val="97C577"/>
    <a:srgbClr val="000000"/>
    <a:srgbClr val="FFFFCC"/>
    <a:srgbClr val="EB4C31"/>
    <a:srgbClr val="0070C0"/>
    <a:srgbClr val="FDECE9"/>
    <a:srgbClr val="5B9BD5"/>
    <a:srgbClr val="214DA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75527" autoAdjust="0"/>
  </p:normalViewPr>
  <p:slideViewPr>
    <p:cSldViewPr snapToGrid="0">
      <p:cViewPr varScale="1">
        <p:scale>
          <a:sx n="68" d="100"/>
          <a:sy n="68" d="100"/>
        </p:scale>
        <p:origin x="822" y="36"/>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077137" cy="512304"/>
          </a:xfrm>
          <a:prstGeom prst="rect">
            <a:avLst/>
          </a:prstGeom>
        </p:spPr>
        <p:txBody>
          <a:bodyPr vert="horz" lIns="94759" tIns="47380" rIns="94759" bIns="4738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020507" y="0"/>
            <a:ext cx="3077137" cy="512304"/>
          </a:xfrm>
          <a:prstGeom prst="rect">
            <a:avLst/>
          </a:prstGeom>
        </p:spPr>
        <p:txBody>
          <a:bodyPr vert="horz" lIns="94759" tIns="47380" rIns="94759" bIns="47380" rtlCol="0"/>
          <a:lstStyle>
            <a:lvl1pPr algn="r">
              <a:defRPr sz="1200"/>
            </a:lvl1pPr>
          </a:lstStyle>
          <a:p>
            <a:fld id="{1EBADBB5-41D6-4C92-99E8-86970323414E}"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722309"/>
            <a:ext cx="3077137" cy="512304"/>
          </a:xfrm>
          <a:prstGeom prst="rect">
            <a:avLst/>
          </a:prstGeom>
        </p:spPr>
        <p:txBody>
          <a:bodyPr vert="horz" lIns="94759" tIns="47380" rIns="94759" bIns="4738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020507" y="9722309"/>
            <a:ext cx="3077137" cy="512304"/>
          </a:xfrm>
          <a:prstGeom prst="rect">
            <a:avLst/>
          </a:prstGeom>
        </p:spPr>
        <p:txBody>
          <a:bodyPr vert="horz" lIns="94759" tIns="47380" rIns="94759" bIns="4738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43" tIns="47371" rIns="94743" bIns="47371" rtlCol="0" anchor="ctr"/>
          <a:lstStyle/>
          <a:p>
            <a:endParaRPr lang="ja-JP" altLang="en-US"/>
          </a:p>
        </p:txBody>
      </p:sp>
      <p:sp>
        <p:nvSpPr>
          <p:cNvPr id="5" name="ノート プレースホルダー 4"/>
          <p:cNvSpPr>
            <a:spLocks noGrp="1"/>
          </p:cNvSpPr>
          <p:nvPr>
            <p:ph type="body" sz="quarter" idx="3"/>
          </p:nvPr>
        </p:nvSpPr>
        <p:spPr>
          <a:xfrm>
            <a:off x="709604" y="4924990"/>
            <a:ext cx="5680103" cy="4029684"/>
          </a:xfrm>
          <a:prstGeom prst="rect">
            <a:avLst/>
          </a:prstGeom>
        </p:spPr>
        <p:txBody>
          <a:bodyPr vert="horz" lIns="94743" tIns="47371" rIns="94743" bIns="4737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2309"/>
            <a:ext cx="3077137" cy="512304"/>
          </a:xfrm>
          <a:prstGeom prst="rect">
            <a:avLst/>
          </a:prstGeom>
        </p:spPr>
        <p:txBody>
          <a:bodyPr vert="horz" lIns="94743" tIns="47371" rIns="94743" bIns="47371"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077137" cy="512304"/>
          </a:xfrm>
          <a:prstGeom prst="rect">
            <a:avLst/>
          </a:prstGeom>
        </p:spPr>
        <p:txBody>
          <a:bodyPr vert="horz" lIns="94759" tIns="47380" rIns="94759" bIns="4738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●１．水害・土砂災害のしくみです。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0</a:t>
            </a:fld>
            <a:endParaRPr kumimoji="1" lang="ja-JP" altLang="en-US"/>
          </a:p>
        </p:txBody>
      </p:sp>
      <p:sp>
        <p:nvSpPr>
          <p:cNvPr id="5" name="日付プレースホルダー 4">
            <a:extLst>
              <a:ext uri="{FF2B5EF4-FFF2-40B4-BE49-F238E27FC236}">
                <a16:creationId xmlns:a16="http://schemas.microsoft.com/office/drawing/2014/main" id="{B3005376-DDF2-41C9-B691-C351A615D5D3}"/>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210829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●洪水発生のしくみの動画です。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●大雨により河川の水が増えると、堤防を越えます。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しばらくすると、堤防の法面の下の一部が削られます。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さらに、堤防が崩れて住宅地まで水が流れ出します。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1</a:t>
            </a:fld>
            <a:endParaRPr kumimoji="1" lang="ja-JP" altLang="en-US"/>
          </a:p>
        </p:txBody>
      </p:sp>
      <p:sp>
        <p:nvSpPr>
          <p:cNvPr id="5" name="日付プレースホルダー 4">
            <a:extLst>
              <a:ext uri="{FF2B5EF4-FFF2-40B4-BE49-F238E27FC236}">
                <a16:creationId xmlns:a16="http://schemas.microsoft.com/office/drawing/2014/main" id="{8841EA07-E34E-4299-A274-BAC369DBED1C}"/>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3679182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（以下、説明内容の例（津南町）：授業を実施するエリアに沿って解説すること）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●○○○（市町村名）で大雨が降っていない場合でも、河川氾濫の可能性があります。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長野県で降った雨は、信濃川を通じて約●時間で○○○（市町村名）に流れてきます。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そのため、長野県の水位があがると○○○（市町村名）の水位もあがることになり、注意が必要です。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2</a:t>
            </a:fld>
            <a:endParaRPr kumimoji="1" lang="ja-JP" altLang="en-US"/>
          </a:p>
        </p:txBody>
      </p:sp>
      <p:sp>
        <p:nvSpPr>
          <p:cNvPr id="5" name="日付プレースホルダー 4">
            <a:extLst>
              <a:ext uri="{FF2B5EF4-FFF2-40B4-BE49-F238E27FC236}">
                <a16:creationId xmlns:a16="http://schemas.microsoft.com/office/drawing/2014/main" id="{3F9186C6-0121-48D7-9EBA-558564BB0233}"/>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130186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●浸水害発生のしくみの動画です。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●大雨で川の水位が上がると、そこに流れ込む中小河川の排水が追いつかなくなり、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水路があふれ宅地や田畑が水につかることがあります。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3</a:t>
            </a:fld>
            <a:endParaRPr kumimoji="1" lang="ja-JP" altLang="en-US"/>
          </a:p>
        </p:txBody>
      </p:sp>
      <p:sp>
        <p:nvSpPr>
          <p:cNvPr id="5" name="日付プレースホルダー 4">
            <a:extLst>
              <a:ext uri="{FF2B5EF4-FFF2-40B4-BE49-F238E27FC236}">
                <a16:creationId xmlns:a16="http://schemas.microsoft.com/office/drawing/2014/main" id="{17121FC6-4BE9-488F-B019-9D412476D513}"/>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4161696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r>
              <a:rPr kumimoji="1" lang="ja-JP" altLang="en-US" dirty="0"/>
              <a:t>●続いて土砂災害です。</a:t>
            </a:r>
            <a:endParaRPr kumimoji="1" lang="en-US" altLang="ja-JP" dirty="0"/>
          </a:p>
          <a:p>
            <a:r>
              <a:rPr kumimoji="1" lang="ja-JP" altLang="en-US" dirty="0"/>
              <a:t>前回の授業の中で動画をみてもらいましたが、土砂災害は</a:t>
            </a:r>
            <a:endParaRPr kumimoji="1" lang="en-US" altLang="ja-JP" dirty="0"/>
          </a:p>
          <a:p>
            <a:r>
              <a:rPr kumimoji="1" lang="ja-JP" altLang="en-US" dirty="0"/>
              <a:t>　・がけ崩れ</a:t>
            </a:r>
            <a:endParaRPr kumimoji="1" lang="en-US" altLang="ja-JP" dirty="0"/>
          </a:p>
          <a:p>
            <a:r>
              <a:rPr kumimoji="1" lang="ja-JP" altLang="en-US" dirty="0"/>
              <a:t>　・土石流</a:t>
            </a:r>
            <a:endParaRPr kumimoji="1" lang="en-US" altLang="ja-JP" dirty="0"/>
          </a:p>
          <a:p>
            <a:r>
              <a:rPr kumimoji="1" lang="ja-JP" altLang="en-US" dirty="0"/>
              <a:t>　・地すべり</a:t>
            </a:r>
            <a:endParaRPr kumimoji="1" lang="en-US" altLang="ja-JP" dirty="0"/>
          </a:p>
          <a:p>
            <a:r>
              <a:rPr kumimoji="1" lang="ja-JP" altLang="en-US" dirty="0"/>
              <a:t>の３つの現象があります。</a:t>
            </a:r>
            <a:endParaRPr kumimoji="1" lang="en-US" altLang="ja-JP" dirty="0"/>
          </a:p>
          <a:p>
            <a:r>
              <a:rPr kumimoji="1" lang="ja-JP" altLang="en-US" dirty="0"/>
              <a:t>●写真は平成２３年の新潟・福島豪雨により三条市で発生した土石流の状況です。</a:t>
            </a:r>
            <a:endParaRPr kumimoji="1" lang="en-US" altLang="ja-JP" dirty="0"/>
          </a:p>
          <a:p>
            <a:r>
              <a:rPr kumimoji="1" lang="ja-JP" altLang="en-US" dirty="0"/>
              <a:t>　住居などが壊れる被害がありましたが、土石流が起きる前に住民の方は避難しており、無事でした。</a:t>
            </a:r>
          </a:p>
        </p:txBody>
      </p:sp>
      <p:sp>
        <p:nvSpPr>
          <p:cNvPr id="4" name="スライド番号プレースホルダー 3"/>
          <p:cNvSpPr>
            <a:spLocks noGrp="1"/>
          </p:cNvSpPr>
          <p:nvPr>
            <p:ph type="sldNum" sz="quarter" idx="10"/>
          </p:nvPr>
        </p:nvSpPr>
        <p:spPr/>
        <p:txBody>
          <a:bodyPr lIns="94759" tIns="47380" rIns="94759" bIns="47380"/>
          <a:lstStyle/>
          <a:p>
            <a:fld id="{C91EAAEF-59CE-4CE9-B021-1ED29E9A555F}" type="slidenum">
              <a:rPr kumimoji="1" lang="ja-JP" altLang="en-US" smtClean="0"/>
              <a:t>4</a:t>
            </a:fld>
            <a:endParaRPr kumimoji="1" lang="ja-JP" altLang="en-US"/>
          </a:p>
        </p:txBody>
      </p:sp>
      <p:sp>
        <p:nvSpPr>
          <p:cNvPr id="5" name="日付プレースホルダー 4">
            <a:extLst>
              <a:ext uri="{FF2B5EF4-FFF2-40B4-BE49-F238E27FC236}">
                <a16:creationId xmlns:a16="http://schemas.microsoft.com/office/drawing/2014/main" id="{4E48DAF0-1791-4279-B939-2611FF8DEFCD}"/>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3180496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9750" y="592138"/>
            <a:ext cx="6334125" cy="356393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●先ほどの土石流の際には、大雨がすごく、不安に感じたことから早めの避難を行った結果、被害に遭わずにすみました。</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●土砂災害はどれも起きてしまうと大きな被害が発生してしまいますが、発生前に前兆現象が確認できることがあります。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●いくつか紹介しますと、がけ崩れでは今まで出ていなかったところから水が湧き出るということは、水が通る割れ目が新たにできたということです。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●こういった部分から、がけ崩れが発生することがあります。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●土石流は、発生するまえに川の上流の方でがけ崩れなどがおき、川の水などがせき止められることがあります。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●この場合、雨が降っているのに、川の水位が下がったり、川の水が濁ったりするため、事前に分かることがあります。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●ここで紹介するような現象を確認した場合や、ものすごい大雨で不安に感じるような場合には、早めに避難をすることが大事です。</a:t>
            </a:r>
          </a:p>
        </p:txBody>
      </p:sp>
      <p:sp>
        <p:nvSpPr>
          <p:cNvPr id="4" name="スライド番号プレースホルダー 3"/>
          <p:cNvSpPr>
            <a:spLocks noGrp="1"/>
          </p:cNvSpPr>
          <p:nvPr>
            <p:ph type="sldNum" sz="quarter" idx="10"/>
          </p:nvPr>
        </p:nvSpPr>
        <p:spPr/>
        <p:txBody>
          <a:bodyPr lIns="94759" tIns="47380" rIns="94759" bIns="47380"/>
          <a:lstStyle/>
          <a:p>
            <a:fld id="{C91EAAEF-59CE-4CE9-B021-1ED29E9A555F}" type="slidenum">
              <a:rPr kumimoji="1" lang="ja-JP" altLang="en-US" smtClean="0"/>
              <a:t>5</a:t>
            </a:fld>
            <a:endParaRPr kumimoji="1" lang="ja-JP" altLang="en-US"/>
          </a:p>
        </p:txBody>
      </p:sp>
      <p:sp>
        <p:nvSpPr>
          <p:cNvPr id="5" name="日付プレースホルダー 4">
            <a:extLst>
              <a:ext uri="{FF2B5EF4-FFF2-40B4-BE49-F238E27FC236}">
                <a16:creationId xmlns:a16="http://schemas.microsoft.com/office/drawing/2014/main" id="{0E09E8BF-5F53-4F35-8A85-72C299DDB4E7}"/>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3826971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990F529-5338-4CB0-A876-C95D6600ABBE}"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55ED90-775C-4A61-B785-95AE1934E2C7}"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7D04849-328B-4117-95FA-337F3E2944C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F422F09-1500-4583-86D0-C34476B40A27}"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8F24040-F0EE-4929-BD29-E5021F0D53BB}"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20A9A19-3EF5-4652-B008-2CFAB32CE149}"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4B7B34-21B9-4AEA-81E5-017D6A80AD51}"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D3F9C60-3917-4692-B5C8-9E5C75A6FD92}"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96E50-7859-42CF-B2D5-E233CE9AEA31}"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DFCDE52-9D54-4D91-961E-7D19BF24FE97}"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63A379-490F-4B36-9FAA-69599F703E8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2471B-3783-4C89-886D-5378EA04AF9B}"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11EB94D-5530-F74A-52B9-66BECC97F07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sp>
        <p:nvSpPr>
          <p:cNvPr id="10" name="正方形/長方形 9">
            <a:extLst>
              <a:ext uri="{FF2B5EF4-FFF2-40B4-BE49-F238E27FC236}">
                <a16:creationId xmlns:a16="http://schemas.microsoft.com/office/drawing/2014/main" id="{3C7726CB-E0BB-4C38-849B-101A4FCEE3E2}"/>
              </a:ext>
            </a:extLst>
          </p:cNvPr>
          <p:cNvSpPr/>
          <p:nvPr/>
        </p:nvSpPr>
        <p:spPr>
          <a:xfrm>
            <a:off x="0" y="1921764"/>
            <a:ext cx="12209124"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1262740" y="2044058"/>
            <a:ext cx="9535886" cy="1820808"/>
          </a:xfrm>
          <a:prstGeom prst="rect">
            <a:avLst/>
          </a:prstGeom>
          <a:noFill/>
        </p:spPr>
        <p:txBody>
          <a:bodyPr wrap="square" lIns="180000" rtlCol="0" anchor="ctr" anchorCtr="0">
            <a:noAutofit/>
          </a:bodyPr>
          <a:lstStyle/>
          <a:p>
            <a:pPr algn="ctr"/>
            <a:r>
              <a:rPr kumimoji="1" lang="ja-JP" altLang="en-US" sz="5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１．水害・土砂災害のしくみ</a:t>
            </a:r>
            <a:endParaRPr kumimoji="1" lang="en-US" altLang="ja-JP" sz="5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sp>
        <p:nvSpPr>
          <p:cNvPr id="2" name="スライド番号プレースホルダー 9">
            <a:extLst>
              <a:ext uri="{FF2B5EF4-FFF2-40B4-BE49-F238E27FC236}">
                <a16:creationId xmlns:a16="http://schemas.microsoft.com/office/drawing/2014/main" id="{28EDD304-E0F2-031E-9A77-FA81E64ADD81}"/>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sz="1600" dirty="0">
                <a:solidFill>
                  <a:schemeClr val="bg1"/>
                </a:solidFill>
                <a:latin typeface="メイリオ" panose="020B0604030504040204" pitchFamily="50" charset="-128"/>
                <a:ea typeface="メイリオ" panose="020B0604030504040204" pitchFamily="50" charset="-128"/>
              </a:rPr>
              <a:t>　　</a:t>
            </a:r>
            <a:r>
              <a:rPr kumimoji="1" lang="en-US" altLang="ja-JP" sz="1600" dirty="0">
                <a:solidFill>
                  <a:schemeClr val="bg1"/>
                </a:solidFill>
                <a:latin typeface="メイリオ" panose="020B0604030504040204" pitchFamily="50" charset="-128"/>
                <a:ea typeface="メイリオ" panose="020B0604030504040204" pitchFamily="50" charset="-128"/>
              </a:rPr>
              <a:t>6</a:t>
            </a:r>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3E15711E-8CD8-1647-0236-5E2F92C8DA5C}"/>
              </a:ext>
            </a:extLst>
          </p:cNvPr>
          <p:cNvSpPr txBox="1"/>
          <p:nvPr/>
        </p:nvSpPr>
        <p:spPr>
          <a:xfrm>
            <a:off x="5394529" y="2168748"/>
            <a:ext cx="2537583" cy="512107"/>
          </a:xfrm>
          <a:prstGeom prst="rect">
            <a:avLst/>
          </a:prstGeom>
          <a:noFill/>
          <a:ln>
            <a:noFill/>
          </a:ln>
        </p:spPr>
        <p:txBody>
          <a:bodyPr wrap="square" rtlCol="0" anchor="ctr" anchorCtr="0">
            <a:noAutofit/>
          </a:bodyPr>
          <a:lstStyle/>
          <a:p>
            <a:r>
              <a:rPr kumimoji="1" lang="ja-JP" altLang="en-US" sz="1600" dirty="0">
                <a:solidFill>
                  <a:schemeClr val="bg1"/>
                </a:solidFill>
                <a:latin typeface="メイリオ" panose="020B0604030504040204" pitchFamily="50" charset="-128"/>
                <a:ea typeface="メイリオ" panose="020B0604030504040204" pitchFamily="50" charset="-128"/>
              </a:rPr>
              <a:t>どしゃ　　　</a:t>
            </a:r>
            <a:r>
              <a:rPr kumimoji="1" lang="ja-JP" altLang="en-US" sz="1600" dirty="0" err="1">
                <a:solidFill>
                  <a:schemeClr val="bg1"/>
                </a:solidFill>
                <a:latin typeface="メイリオ" panose="020B0604030504040204" pitchFamily="50" charset="-128"/>
                <a:ea typeface="メイリオ" panose="020B0604030504040204" pitchFamily="50" charset="-128"/>
              </a:rPr>
              <a:t>さ</a:t>
            </a:r>
            <a:r>
              <a:rPr kumimoji="1" lang="ja-JP" altLang="en-US" sz="1600" dirty="0">
                <a:solidFill>
                  <a:schemeClr val="bg1"/>
                </a:solidFill>
                <a:latin typeface="メイリオ" panose="020B0604030504040204" pitchFamily="50" charset="-128"/>
                <a:ea typeface="メイリオ" panose="020B0604030504040204" pitchFamily="50" charset="-128"/>
              </a:rPr>
              <a:t>いがい</a:t>
            </a:r>
            <a:endParaRPr kumimoji="1" lang="en-US" altLang="ja-JP"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0421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越水">
            <a:hlinkClick r:id="" action="ppaction://media"/>
            <a:extLst>
              <a:ext uri="{FF2B5EF4-FFF2-40B4-BE49-F238E27FC236}">
                <a16:creationId xmlns:a16="http://schemas.microsoft.com/office/drawing/2014/main" id="{39C80D6F-F9E4-4232-98A1-8FA118014CA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2664" r="12573"/>
          <a:stretch/>
        </p:blipFill>
        <p:spPr>
          <a:xfrm>
            <a:off x="1524000" y="-24532"/>
            <a:ext cx="9130696" cy="6869832"/>
          </a:xfrm>
          <a:prstGeom prst="rect">
            <a:avLst/>
          </a:prstGeom>
        </p:spPr>
      </p:pic>
      <p:sp>
        <p:nvSpPr>
          <p:cNvPr id="5" name="正方形/長方形 4">
            <a:extLst>
              <a:ext uri="{FF2B5EF4-FFF2-40B4-BE49-F238E27FC236}">
                <a16:creationId xmlns:a16="http://schemas.microsoft.com/office/drawing/2014/main" id="{DD65D54F-2CFE-4970-8B96-1F82E0506818}"/>
              </a:ext>
            </a:extLst>
          </p:cNvPr>
          <p:cNvSpPr/>
          <p:nvPr/>
        </p:nvSpPr>
        <p:spPr>
          <a:xfrm>
            <a:off x="7010400" y="12701"/>
            <a:ext cx="3645504" cy="771071"/>
          </a:xfrm>
          <a:prstGeom prst="rect">
            <a:avLst/>
          </a:pr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06B1FB3C-06E6-4209-955E-8BD6577910B3}"/>
              </a:ext>
            </a:extLst>
          </p:cNvPr>
          <p:cNvSpPr txBox="1"/>
          <p:nvPr/>
        </p:nvSpPr>
        <p:spPr>
          <a:xfrm>
            <a:off x="3987800" y="7080935"/>
            <a:ext cx="6666896" cy="430887"/>
          </a:xfrm>
          <a:prstGeom prst="rect">
            <a:avLst/>
          </a:prstGeom>
          <a:noFill/>
        </p:spPr>
        <p:txBody>
          <a:bodyPr wrap="square">
            <a:spAutoFit/>
          </a:bodyPr>
          <a:lstStyle/>
          <a:p>
            <a:pPr algn="r"/>
            <a:r>
              <a:rPr kumimoji="1" lang="ja-JP" altLang="en-US" sz="1050" dirty="0">
                <a:latin typeface="メイリオ" panose="020B0604030504040204" pitchFamily="50" charset="-128"/>
                <a:ea typeface="メイリオ" panose="020B0604030504040204" pitchFamily="50" charset="-128"/>
              </a:rPr>
              <a:t>提供：群馬大学大学院理工学府　広域首都圏防災研究センター</a:t>
            </a:r>
            <a:endParaRPr kumimoji="1" lang="en-US" altLang="ja-JP" sz="1050" dirty="0">
              <a:latin typeface="メイリオ" panose="020B0604030504040204" pitchFamily="50" charset="-128"/>
              <a:ea typeface="メイリオ" panose="020B0604030504040204" pitchFamily="50" charset="-128"/>
            </a:endParaRPr>
          </a:p>
          <a:p>
            <a:pPr algn="r"/>
            <a:r>
              <a:rPr kumimoji="1" lang="ja-JP" altLang="en-US" sz="1050" dirty="0">
                <a:latin typeface="メイリオ" panose="020B0604030504040204" pitchFamily="50" charset="-128"/>
                <a:ea typeface="メイリオ" panose="020B0604030504040204" pitchFamily="50" charset="-128"/>
              </a:rPr>
              <a:t>国土交通省新丸山ダム工事事務所</a:t>
            </a:r>
          </a:p>
        </p:txBody>
      </p:sp>
      <p:sp>
        <p:nvSpPr>
          <p:cNvPr id="7" name="正方形/長方形 6">
            <a:extLst>
              <a:ext uri="{FF2B5EF4-FFF2-40B4-BE49-F238E27FC236}">
                <a16:creationId xmlns:a16="http://schemas.microsoft.com/office/drawing/2014/main" id="{ADE98F2C-5304-4378-A5C6-7154AA43ECB4}"/>
              </a:ext>
            </a:extLst>
          </p:cNvPr>
          <p:cNvSpPr/>
          <p:nvPr/>
        </p:nvSpPr>
        <p:spPr>
          <a:xfrm>
            <a:off x="5689601" y="12700"/>
            <a:ext cx="4617961" cy="461862"/>
          </a:xfrm>
          <a:prstGeom prst="rect">
            <a:avLst/>
          </a:pr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53C201A4-7AE8-42AB-80E4-63368FA13A69}"/>
              </a:ext>
            </a:extLst>
          </p:cNvPr>
          <p:cNvSpPr txBox="1"/>
          <p:nvPr/>
        </p:nvSpPr>
        <p:spPr>
          <a:xfrm>
            <a:off x="1648598" y="6643708"/>
            <a:ext cx="9019402"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出典：新潟県防災教育プログラム</a:t>
            </a:r>
            <a:r>
              <a:rPr kumimoji="1" lang="en-US" altLang="ja-JP" sz="10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洪水災害編</a:t>
            </a:r>
            <a:r>
              <a:rPr kumimoji="1" lang="en-US" altLang="ja-JP" sz="10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映像資料</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http://furusato-bousai.net/about/</a:t>
            </a:r>
            <a:r>
              <a:rPr kumimoji="1" lang="ja-JP" altLang="en-US" sz="800" dirty="0">
                <a:solidFill>
                  <a:schemeClr val="bg1"/>
                </a:solidFill>
                <a:latin typeface="メイリオ" panose="020B0604030504040204" pitchFamily="50" charset="-128"/>
                <a:ea typeface="メイリオ" panose="020B0604030504040204" pitchFamily="50" charset="-128"/>
              </a:rPr>
              <a:t>）</a:t>
            </a:r>
            <a:endParaRPr kumimoji="1" lang="ja-JP" altLang="en-US" sz="1000" dirty="0">
              <a:solidFill>
                <a:schemeClr val="bg1"/>
              </a:solidFill>
              <a:latin typeface="メイリオ" panose="020B0604030504040204" pitchFamily="50" charset="-128"/>
              <a:ea typeface="メイリオ" panose="020B0604030504040204" pitchFamily="50" charset="-128"/>
            </a:endParaRPr>
          </a:p>
        </p:txBody>
      </p:sp>
      <p:sp>
        <p:nvSpPr>
          <p:cNvPr id="2" name="スライド番号プレースホルダー 9">
            <a:extLst>
              <a:ext uri="{FF2B5EF4-FFF2-40B4-BE49-F238E27FC236}">
                <a16:creationId xmlns:a16="http://schemas.microsoft.com/office/drawing/2014/main" id="{273A5AA0-785F-4652-C9CB-8B7FF42DFCE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sz="1600" dirty="0">
                <a:solidFill>
                  <a:schemeClr val="tx1">
                    <a:lumMod val="50000"/>
                    <a:lumOff val="50000"/>
                  </a:schemeClr>
                </a:solidFill>
                <a:latin typeface="メイリオ" panose="020B0604030504040204" pitchFamily="50" charset="-128"/>
                <a:ea typeface="メイリオ" panose="020B0604030504040204" pitchFamily="50" charset="-128"/>
              </a:rPr>
              <a:t>　　</a:t>
            </a:r>
            <a:r>
              <a:rPr kumimoji="1" lang="en-US" altLang="ja-JP" sz="1600" dirty="0">
                <a:solidFill>
                  <a:schemeClr val="tx1">
                    <a:lumMod val="50000"/>
                    <a:lumOff val="50000"/>
                  </a:schemeClr>
                </a:solidFill>
                <a:latin typeface="メイリオ" panose="020B0604030504040204" pitchFamily="50" charset="-128"/>
                <a:ea typeface="メイリオ" panose="020B0604030504040204" pitchFamily="50" charset="-128"/>
              </a:rPr>
              <a:t>7</a:t>
            </a:r>
            <a:endParaRPr kumimoji="1" lang="ja-JP" altLang="en-US" sz="1600" dirty="0">
              <a:solidFill>
                <a:schemeClr val="tx1">
                  <a:lumMod val="50000"/>
                  <a:lumOff val="50000"/>
                </a:schemeClr>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3F0A64A6-BD4D-9E9D-6840-840352FDCACA}"/>
              </a:ext>
            </a:extLst>
          </p:cNvPr>
          <p:cNvSpPr txBox="1"/>
          <p:nvPr/>
        </p:nvSpPr>
        <p:spPr>
          <a:xfrm>
            <a:off x="1524000" y="171772"/>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浸水害（河川氾濫）のしくみ</a:t>
            </a:r>
          </a:p>
        </p:txBody>
      </p:sp>
      <p:sp>
        <p:nvSpPr>
          <p:cNvPr id="10" name="テキスト ボックス 9">
            <a:extLst>
              <a:ext uri="{FF2B5EF4-FFF2-40B4-BE49-F238E27FC236}">
                <a16:creationId xmlns:a16="http://schemas.microsoft.com/office/drawing/2014/main" id="{5FCB5658-19C0-A004-CCC1-B72AE2029A87}"/>
              </a:ext>
            </a:extLst>
          </p:cNvPr>
          <p:cNvSpPr txBox="1"/>
          <p:nvPr/>
        </p:nvSpPr>
        <p:spPr>
          <a:xfrm>
            <a:off x="1626959" y="-121189"/>
            <a:ext cx="1933461" cy="663864"/>
          </a:xfrm>
          <a:prstGeom prst="rect">
            <a:avLst/>
          </a:prstGeom>
          <a:noFill/>
          <a:ln>
            <a:noFill/>
          </a:ln>
        </p:spPr>
        <p:txBody>
          <a:bodyPr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し ん す い がい</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2035584-D383-47CF-BD1B-3A8738C16A48}"/>
              </a:ext>
            </a:extLst>
          </p:cNvPr>
          <p:cNvSpPr txBox="1"/>
          <p:nvPr/>
        </p:nvSpPr>
        <p:spPr>
          <a:xfrm>
            <a:off x="4415367" y="-102423"/>
            <a:ext cx="1337734" cy="663864"/>
          </a:xfrm>
          <a:prstGeom prst="rect">
            <a:avLst/>
          </a:prstGeom>
          <a:noFill/>
          <a:ln>
            <a:noFill/>
          </a:ln>
        </p:spPr>
        <p:txBody>
          <a:bodyPr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はん らん</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7811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A93E0FDE-6D26-3647-E96A-A0205F01D4A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41883" y="860570"/>
            <a:ext cx="4574316" cy="5889794"/>
          </a:xfrm>
          <a:prstGeom prst="rect">
            <a:avLst/>
          </a:prstGeom>
        </p:spPr>
      </p:pic>
      <p:sp>
        <p:nvSpPr>
          <p:cNvPr id="34" name="テキスト ボックス 33">
            <a:extLst>
              <a:ext uri="{FF2B5EF4-FFF2-40B4-BE49-F238E27FC236}">
                <a16:creationId xmlns:a16="http://schemas.microsoft.com/office/drawing/2014/main" id="{37B2A3CE-11ED-4C23-9C59-7B52808C8F7F}"/>
              </a:ext>
            </a:extLst>
          </p:cNvPr>
          <p:cNvSpPr txBox="1"/>
          <p:nvPr/>
        </p:nvSpPr>
        <p:spPr>
          <a:xfrm>
            <a:off x="1306344" y="1898682"/>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新潟県</a:t>
            </a:r>
          </a:p>
        </p:txBody>
      </p:sp>
      <p:sp>
        <p:nvSpPr>
          <p:cNvPr id="36" name="テキスト ボックス 35">
            <a:extLst>
              <a:ext uri="{FF2B5EF4-FFF2-40B4-BE49-F238E27FC236}">
                <a16:creationId xmlns:a16="http://schemas.microsoft.com/office/drawing/2014/main" id="{D06375FA-8C15-4BD9-A859-61160F0D029B}"/>
              </a:ext>
            </a:extLst>
          </p:cNvPr>
          <p:cNvSpPr txBox="1"/>
          <p:nvPr/>
        </p:nvSpPr>
        <p:spPr>
          <a:xfrm>
            <a:off x="1925980" y="5789170"/>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長野県</a:t>
            </a:r>
          </a:p>
        </p:txBody>
      </p:sp>
      <p:sp>
        <p:nvSpPr>
          <p:cNvPr id="26" name="テキスト ボックス 25">
            <a:extLst>
              <a:ext uri="{FF2B5EF4-FFF2-40B4-BE49-F238E27FC236}">
                <a16:creationId xmlns:a16="http://schemas.microsoft.com/office/drawing/2014/main" id="{0A28F1F6-85A0-4B77-A087-9CE94926247D}"/>
              </a:ext>
            </a:extLst>
          </p:cNvPr>
          <p:cNvSpPr txBox="1"/>
          <p:nvPr/>
        </p:nvSpPr>
        <p:spPr>
          <a:xfrm>
            <a:off x="2154631" y="4336430"/>
            <a:ext cx="2169013"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立ヶ花観測所</a:t>
            </a:r>
          </a:p>
        </p:txBody>
      </p:sp>
      <p:sp>
        <p:nvSpPr>
          <p:cNvPr id="8" name="爆発: 14 pt 7">
            <a:extLst>
              <a:ext uri="{FF2B5EF4-FFF2-40B4-BE49-F238E27FC236}">
                <a16:creationId xmlns:a16="http://schemas.microsoft.com/office/drawing/2014/main" id="{37500C8A-654B-4573-83C0-10C5FB38DC58}"/>
              </a:ext>
            </a:extLst>
          </p:cNvPr>
          <p:cNvSpPr/>
          <p:nvPr/>
        </p:nvSpPr>
        <p:spPr>
          <a:xfrm rot="357637">
            <a:off x="4872812" y="4531534"/>
            <a:ext cx="7288713" cy="2486445"/>
          </a:xfrm>
          <a:prstGeom prst="irregularSeal2">
            <a:avLst/>
          </a:prstGeom>
          <a:solidFill>
            <a:srgbClr val="FF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a:extLst>
              <a:ext uri="{FF2B5EF4-FFF2-40B4-BE49-F238E27FC236}">
                <a16:creationId xmlns:a16="http://schemas.microsoft.com/office/drawing/2014/main" id="{D512662F-0CD6-4740-A75B-612AD596DF09}"/>
              </a:ext>
            </a:extLst>
          </p:cNvPr>
          <p:cNvCxnSpPr>
            <a:cxnSpLocks/>
          </p:cNvCxnSpPr>
          <p:nvPr/>
        </p:nvCxnSpPr>
        <p:spPr>
          <a:xfrm flipH="1">
            <a:off x="2821354" y="1235578"/>
            <a:ext cx="3704492" cy="232745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楕円 1">
            <a:extLst>
              <a:ext uri="{FF2B5EF4-FFF2-40B4-BE49-F238E27FC236}">
                <a16:creationId xmlns:a16="http://schemas.microsoft.com/office/drawing/2014/main" id="{49279E62-919F-4C33-8E3D-7F112DECDA59}"/>
              </a:ext>
            </a:extLst>
          </p:cNvPr>
          <p:cNvSpPr/>
          <p:nvPr/>
        </p:nvSpPr>
        <p:spPr>
          <a:xfrm>
            <a:off x="1971419" y="4142379"/>
            <a:ext cx="234970" cy="234970"/>
          </a:xfrm>
          <a:prstGeom prst="ellipse">
            <a:avLst/>
          </a:prstGeom>
          <a:solidFill>
            <a:schemeClr val="bg1"/>
          </a:solidFill>
          <a:ln w="41275">
            <a:solidFill>
              <a:srgbClr val="D45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C3855C27-0398-4916-AD32-0633BCEF9662}"/>
              </a:ext>
            </a:extLst>
          </p:cNvPr>
          <p:cNvSpPr txBox="1"/>
          <p:nvPr/>
        </p:nvSpPr>
        <p:spPr>
          <a:xfrm>
            <a:off x="5188938" y="5074888"/>
            <a:ext cx="6369041" cy="1477736"/>
          </a:xfrm>
          <a:prstGeom prst="rect">
            <a:avLst/>
          </a:prstGeom>
          <a:noFill/>
        </p:spPr>
        <p:txBody>
          <a:bodyPr wrap="square" lIns="180000" rtlCol="0" anchor="ctr" anchorCtr="0">
            <a:noAutofit/>
          </a:bodyPr>
          <a:lstStyle/>
          <a:p>
            <a:pPr algn="ctr"/>
            <a:r>
              <a:rPr kumimoji="1" lang="ja-JP" altLang="en-US" sz="3600" b="1" i="1" dirty="0">
                <a:solidFill>
                  <a:srgbClr val="E83838"/>
                </a:solidFill>
                <a:effectLst>
                  <a:glow rad="127000">
                    <a:schemeClr val="tx1"/>
                  </a:glow>
                </a:effectLst>
                <a:latin typeface="メイリオ" panose="020B0604030504040204" pitchFamily="50" charset="-128"/>
                <a:ea typeface="メイリオ" panose="020B0604030504040204" pitchFamily="50" charset="-128"/>
              </a:rPr>
              <a:t>長野県の水位が上がったら</a:t>
            </a:r>
          </a:p>
          <a:p>
            <a:pPr algn="ctr"/>
            <a:r>
              <a:rPr kumimoji="1" lang="ja-JP" altLang="en-US" sz="3600" b="1" i="1" dirty="0">
                <a:solidFill>
                  <a:srgbClr val="E83838"/>
                </a:solidFill>
                <a:effectLst>
                  <a:glow rad="127000">
                    <a:schemeClr val="tx1"/>
                  </a:glow>
                </a:effectLst>
                <a:latin typeface="メイリオ" panose="020B0604030504040204" pitchFamily="50" charset="-128"/>
                <a:ea typeface="メイリオ" panose="020B0604030504040204" pitchFamily="50" charset="-128"/>
              </a:rPr>
              <a:t>津南町の水位も上がります！</a:t>
            </a:r>
            <a:endParaRPr kumimoji="1" lang="en-US" altLang="ja-JP" sz="3600" b="1" i="1" dirty="0">
              <a:solidFill>
                <a:srgbClr val="E83838"/>
              </a:solidFill>
              <a:effectLst>
                <a:glow rad="127000">
                  <a:schemeClr val="tx1"/>
                </a:glow>
              </a:effectLst>
              <a:latin typeface="メイリオ" panose="020B0604030504040204" pitchFamily="50" charset="-128"/>
              <a:ea typeface="メイリオ" panose="020B0604030504040204" pitchFamily="50" charset="-128"/>
            </a:endParaRPr>
          </a:p>
        </p:txBody>
      </p:sp>
      <p:cxnSp>
        <p:nvCxnSpPr>
          <p:cNvPr id="23" name="直線コネクタ 22">
            <a:extLst>
              <a:ext uri="{FF2B5EF4-FFF2-40B4-BE49-F238E27FC236}">
                <a16:creationId xmlns:a16="http://schemas.microsoft.com/office/drawing/2014/main" id="{D72FEE36-B783-4AB6-900A-329CF53094B4}"/>
              </a:ext>
            </a:extLst>
          </p:cNvPr>
          <p:cNvCxnSpPr>
            <a:cxnSpLocks/>
          </p:cNvCxnSpPr>
          <p:nvPr/>
        </p:nvCxnSpPr>
        <p:spPr>
          <a:xfrm flipH="1">
            <a:off x="2226622" y="4221134"/>
            <a:ext cx="4275779" cy="381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四角形: 角を丸くする 20">
            <a:extLst>
              <a:ext uri="{FF2B5EF4-FFF2-40B4-BE49-F238E27FC236}">
                <a16:creationId xmlns:a16="http://schemas.microsoft.com/office/drawing/2014/main" id="{3540BBE3-F896-48F9-8210-28445344E7A7}"/>
              </a:ext>
            </a:extLst>
          </p:cNvPr>
          <p:cNvSpPr/>
          <p:nvPr/>
        </p:nvSpPr>
        <p:spPr>
          <a:xfrm>
            <a:off x="6667261" y="849915"/>
            <a:ext cx="3699815" cy="776546"/>
          </a:xfrm>
          <a:prstGeom prst="roundRect">
            <a:avLst/>
          </a:prstGeom>
          <a:solidFill>
            <a:schemeClr val="accent4">
              <a:lumMod val="20000"/>
              <a:lumOff val="8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lnSpc>
                <a:spcPts val="4000"/>
              </a:lnSpc>
            </a:pPr>
            <a:r>
              <a:rPr kumimoji="1" lang="ja-JP" altLang="en-US" sz="4000" b="1" dirty="0">
                <a:solidFill>
                  <a:schemeClr val="tx1"/>
                </a:solidFill>
                <a:latin typeface="メイリオ" panose="020B0604030504040204" pitchFamily="50" charset="-128"/>
                <a:ea typeface="メイリオ" panose="020B0604030504040204" pitchFamily="50" charset="-128"/>
              </a:rPr>
              <a:t>●●町</a:t>
            </a:r>
          </a:p>
        </p:txBody>
      </p:sp>
      <p:sp>
        <p:nvSpPr>
          <p:cNvPr id="35" name="四角形: 角を丸くする 34">
            <a:extLst>
              <a:ext uri="{FF2B5EF4-FFF2-40B4-BE49-F238E27FC236}">
                <a16:creationId xmlns:a16="http://schemas.microsoft.com/office/drawing/2014/main" id="{B9D261B4-11AC-42D4-8CDD-1E409CD09F64}"/>
              </a:ext>
            </a:extLst>
          </p:cNvPr>
          <p:cNvSpPr/>
          <p:nvPr/>
        </p:nvSpPr>
        <p:spPr>
          <a:xfrm>
            <a:off x="6683812" y="3814954"/>
            <a:ext cx="3683265" cy="776546"/>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lnSpc>
                <a:spcPts val="4000"/>
              </a:lnSpc>
            </a:pPr>
            <a:r>
              <a:rPr kumimoji="1" lang="zh-TW" altLang="en-US" sz="4000" b="1" dirty="0">
                <a:solidFill>
                  <a:schemeClr val="tx1"/>
                </a:solidFill>
                <a:latin typeface="メイリオ" panose="020B0604030504040204" pitchFamily="50" charset="-128"/>
                <a:ea typeface="メイリオ" panose="020B0604030504040204" pitchFamily="50" charset="-128"/>
              </a:rPr>
              <a:t>長野県中野市</a:t>
            </a:r>
          </a:p>
        </p:txBody>
      </p:sp>
      <p:sp>
        <p:nvSpPr>
          <p:cNvPr id="50" name="フリーフォーム: 図形 49">
            <a:extLst>
              <a:ext uri="{FF2B5EF4-FFF2-40B4-BE49-F238E27FC236}">
                <a16:creationId xmlns:a16="http://schemas.microsoft.com/office/drawing/2014/main" id="{4633AFC9-23A7-42D4-8FB4-B617D54EE8D7}"/>
              </a:ext>
            </a:extLst>
          </p:cNvPr>
          <p:cNvSpPr/>
          <p:nvPr/>
        </p:nvSpPr>
        <p:spPr>
          <a:xfrm>
            <a:off x="7598957" y="1717334"/>
            <a:ext cx="1836420" cy="2010116"/>
          </a:xfrm>
          <a:custGeom>
            <a:avLst/>
            <a:gdLst>
              <a:gd name="connsiteX0" fmla="*/ 918210 w 1836420"/>
              <a:gd name="connsiteY0" fmla="*/ 0 h 1764370"/>
              <a:gd name="connsiteX1" fmla="*/ 1836420 w 1836420"/>
              <a:gd name="connsiteY1" fmla="*/ 371374 h 1764370"/>
              <a:gd name="connsiteX2" fmla="*/ 1535420 w 1836420"/>
              <a:gd name="connsiteY2" fmla="*/ 371374 h 1764370"/>
              <a:gd name="connsiteX3" fmla="*/ 1535420 w 1836420"/>
              <a:gd name="connsiteY3" fmla="*/ 1764370 h 1764370"/>
              <a:gd name="connsiteX4" fmla="*/ 301000 w 1836420"/>
              <a:gd name="connsiteY4" fmla="*/ 1764370 h 1764370"/>
              <a:gd name="connsiteX5" fmla="*/ 301000 w 1836420"/>
              <a:gd name="connsiteY5" fmla="*/ 371374 h 1764370"/>
              <a:gd name="connsiteX6" fmla="*/ 0 w 1836420"/>
              <a:gd name="connsiteY6" fmla="*/ 371374 h 176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420" h="1764370">
                <a:moveTo>
                  <a:pt x="918210" y="0"/>
                </a:moveTo>
                <a:lnTo>
                  <a:pt x="1836420" y="371374"/>
                </a:lnTo>
                <a:lnTo>
                  <a:pt x="1535420" y="371374"/>
                </a:lnTo>
                <a:lnTo>
                  <a:pt x="1535420" y="1764370"/>
                </a:lnTo>
                <a:lnTo>
                  <a:pt x="301000" y="1764370"/>
                </a:lnTo>
                <a:lnTo>
                  <a:pt x="301000" y="371374"/>
                </a:lnTo>
                <a:lnTo>
                  <a:pt x="0" y="371374"/>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6" name="テキスト ボックス 5">
            <a:extLst>
              <a:ext uri="{FF2B5EF4-FFF2-40B4-BE49-F238E27FC236}">
                <a16:creationId xmlns:a16="http://schemas.microsoft.com/office/drawing/2014/main" id="{A177EA20-624E-42FD-8DAA-52B285F3F60E}"/>
              </a:ext>
            </a:extLst>
          </p:cNvPr>
          <p:cNvSpPr txBox="1"/>
          <p:nvPr/>
        </p:nvSpPr>
        <p:spPr>
          <a:xfrm>
            <a:off x="6212849" y="2198887"/>
            <a:ext cx="5174165" cy="1145314"/>
          </a:xfrm>
          <a:prstGeom prst="rect">
            <a:avLst/>
          </a:prstGeom>
          <a:noFill/>
        </p:spPr>
        <p:txBody>
          <a:bodyPr wrap="square" rtlCol="0" anchor="t" anchorCtr="0">
            <a:noAutofit/>
          </a:bodyPr>
          <a:lstStyle/>
          <a:p>
            <a:pPr fontAlgn="ctr"/>
            <a:r>
              <a:rPr lang="ja-JP" altLang="en-US" sz="3600" b="1" dirty="0">
                <a:effectLst>
                  <a:glow rad="127000">
                    <a:schemeClr val="bg1"/>
                  </a:glow>
                </a:effectLst>
                <a:latin typeface="メイリオ" panose="020B0604030504040204" pitchFamily="50" charset="-128"/>
                <a:ea typeface="メイリオ" panose="020B0604030504040204" pitchFamily="50" charset="-128"/>
              </a:rPr>
              <a:t>長野県で降った雨は、</a:t>
            </a:r>
            <a:endParaRPr lang="en-US" altLang="ja-JP" sz="3600" b="1" dirty="0">
              <a:effectLst>
                <a:glow rad="127000">
                  <a:schemeClr val="bg1"/>
                </a:glow>
              </a:effectLst>
              <a:latin typeface="メイリオ" panose="020B0604030504040204" pitchFamily="50" charset="-128"/>
              <a:ea typeface="メイリオ" panose="020B0604030504040204" pitchFamily="50" charset="-128"/>
            </a:endParaRPr>
          </a:p>
          <a:p>
            <a:pPr fontAlgn="ctr"/>
            <a:r>
              <a:rPr lang="ja-JP" altLang="en-US" sz="4000" b="1" dirty="0">
                <a:solidFill>
                  <a:srgbClr val="E83838"/>
                </a:solidFill>
                <a:effectLst>
                  <a:glow rad="127000">
                    <a:schemeClr val="bg1"/>
                  </a:glow>
                </a:effectLst>
                <a:latin typeface="メイリオ" panose="020B0604030504040204" pitchFamily="50" charset="-128"/>
                <a:ea typeface="メイリオ" panose="020B0604030504040204" pitchFamily="50" charset="-128"/>
              </a:rPr>
              <a:t>約●時間</a:t>
            </a:r>
            <a:r>
              <a:rPr lang="ja-JP" altLang="en-US" sz="3600" b="1" dirty="0">
                <a:effectLst>
                  <a:glow rad="127000">
                    <a:schemeClr val="bg1"/>
                  </a:glow>
                </a:effectLst>
                <a:latin typeface="メイリオ" panose="020B0604030504040204" pitchFamily="50" charset="-128"/>
                <a:ea typeface="メイリオ" panose="020B0604030504040204" pitchFamily="50" charset="-128"/>
              </a:rPr>
              <a:t>で●●町に！</a:t>
            </a:r>
            <a:endParaRPr lang="ja-JP" altLang="ja-JP" sz="3600" b="1" dirty="0">
              <a:effectLst>
                <a:glow rad="127000">
                  <a:schemeClr val="bg1"/>
                </a:glow>
              </a:effectLst>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516BECA6-2BB4-4C91-A5CD-6141555BBE8D}"/>
              </a:ext>
            </a:extLst>
          </p:cNvPr>
          <p:cNvSpPr txBox="1"/>
          <p:nvPr/>
        </p:nvSpPr>
        <p:spPr>
          <a:xfrm>
            <a:off x="7108110" y="6627254"/>
            <a:ext cx="5083890"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出典：信濃川水系信濃川下流（平野部）圏域河川整備計画（新潟県）をもとに作成</a:t>
            </a:r>
          </a:p>
        </p:txBody>
      </p:sp>
      <p:pic>
        <p:nvPicPr>
          <p:cNvPr id="5" name="図 4">
            <a:extLst>
              <a:ext uri="{FF2B5EF4-FFF2-40B4-BE49-F238E27FC236}">
                <a16:creationId xmlns:a16="http://schemas.microsoft.com/office/drawing/2014/main" id="{80BCA56E-1F7C-F645-BBE1-B8C50B426A24}"/>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1" name="テキスト ボックス 10">
            <a:extLst>
              <a:ext uri="{FF2B5EF4-FFF2-40B4-BE49-F238E27FC236}">
                <a16:creationId xmlns:a16="http://schemas.microsoft.com/office/drawing/2014/main" id="{550FF119-57BC-B04C-1677-028152B96B55}"/>
              </a:ext>
            </a:extLst>
          </p:cNvPr>
          <p:cNvSpPr txBox="1"/>
          <p:nvPr/>
        </p:nvSpPr>
        <p:spPr>
          <a:xfrm>
            <a:off x="65000" y="9053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浸水害（河川氾濫）発生のしくみ</a:t>
            </a:r>
          </a:p>
        </p:txBody>
      </p:sp>
      <p:sp>
        <p:nvSpPr>
          <p:cNvPr id="12" name="スライド番号プレースホルダー 9">
            <a:extLst>
              <a:ext uri="{FF2B5EF4-FFF2-40B4-BE49-F238E27FC236}">
                <a16:creationId xmlns:a16="http://schemas.microsoft.com/office/drawing/2014/main" id="{183CC29C-8891-6FBC-554F-1E77647599CB}"/>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98A570BB-D976-0A63-8D5A-0E7FCD67F023}"/>
              </a:ext>
            </a:extLst>
          </p:cNvPr>
          <p:cNvSpPr txBox="1"/>
          <p:nvPr/>
        </p:nvSpPr>
        <p:spPr>
          <a:xfrm>
            <a:off x="297634" y="13382"/>
            <a:ext cx="1564819" cy="215444"/>
          </a:xfrm>
          <a:prstGeom prst="rect">
            <a:avLst/>
          </a:prstGeom>
          <a:noFill/>
          <a:ln>
            <a:noFill/>
          </a:ln>
        </p:spPr>
        <p:txBody>
          <a:bodyPr wrap="square" lIns="0" tIns="0" rIns="0" bIns="0" rtlCol="0" anchor="ctr" anchorCtr="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しん すい がい</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88B3ADD6-63C9-720A-D719-E29F0B351D55}"/>
              </a:ext>
            </a:extLst>
          </p:cNvPr>
          <p:cNvSpPr txBox="1"/>
          <p:nvPr/>
        </p:nvSpPr>
        <p:spPr>
          <a:xfrm>
            <a:off x="2206389" y="13382"/>
            <a:ext cx="2026062" cy="215444"/>
          </a:xfrm>
          <a:prstGeom prst="rect">
            <a:avLst/>
          </a:prstGeom>
          <a:noFill/>
          <a:ln>
            <a:noFill/>
          </a:ln>
        </p:spPr>
        <p:txBody>
          <a:bodyPr wrap="square" lIns="0" tIns="0" rIns="0" bIns="0" rtlCol="0" anchor="ctr" anchorCtr="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か せ ん  はん らん</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3" name="楕円 2">
            <a:extLst>
              <a:ext uri="{FF2B5EF4-FFF2-40B4-BE49-F238E27FC236}">
                <a16:creationId xmlns:a16="http://schemas.microsoft.com/office/drawing/2014/main" id="{820B7B72-C54E-0831-F245-88698A903B32}"/>
              </a:ext>
            </a:extLst>
          </p:cNvPr>
          <p:cNvSpPr/>
          <p:nvPr/>
        </p:nvSpPr>
        <p:spPr>
          <a:xfrm>
            <a:off x="2586384" y="3484125"/>
            <a:ext cx="234970" cy="234970"/>
          </a:xfrm>
          <a:prstGeom prst="ellipse">
            <a:avLst/>
          </a:prstGeom>
          <a:solidFill>
            <a:schemeClr val="bg1"/>
          </a:solidFill>
          <a:ln w="41275">
            <a:solidFill>
              <a:srgbClr val="D45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2CF3AA63-0D23-9051-867A-D684E013ECB9}"/>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Tree>
    <p:extLst>
      <p:ext uri="{BB962C8B-B14F-4D97-AF65-F5344CB8AC3E}">
        <p14:creationId xmlns:p14="http://schemas.microsoft.com/office/powerpoint/2010/main" val="62394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津南町動画_201007a">
            <a:hlinkClick r:id="" action="ppaction://media"/>
            <a:extLst>
              <a:ext uri="{FF2B5EF4-FFF2-40B4-BE49-F238E27FC236}">
                <a16:creationId xmlns:a16="http://schemas.microsoft.com/office/drawing/2014/main" id="{0073CD0F-AD30-4CAB-9CC3-0C295FD41B8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0821" t="1883" r="12850" b="11217"/>
          <a:stretch/>
        </p:blipFill>
        <p:spPr>
          <a:xfrm>
            <a:off x="1524001" y="12700"/>
            <a:ext cx="9271321" cy="6832600"/>
          </a:xfrm>
          <a:prstGeom prst="rect">
            <a:avLst/>
          </a:prstGeom>
        </p:spPr>
      </p:pic>
      <p:sp>
        <p:nvSpPr>
          <p:cNvPr id="5" name="正方形/長方形 4">
            <a:extLst>
              <a:ext uri="{FF2B5EF4-FFF2-40B4-BE49-F238E27FC236}">
                <a16:creationId xmlns:a16="http://schemas.microsoft.com/office/drawing/2014/main" id="{DD65D54F-2CFE-4970-8B96-1F82E0506818}"/>
              </a:ext>
            </a:extLst>
          </p:cNvPr>
          <p:cNvSpPr/>
          <p:nvPr/>
        </p:nvSpPr>
        <p:spPr>
          <a:xfrm>
            <a:off x="5254171" y="12701"/>
            <a:ext cx="5541150" cy="640443"/>
          </a:xfrm>
          <a:prstGeom prst="rect">
            <a:avLst/>
          </a:prstGeom>
          <a:solidFill>
            <a:srgbClr val="B9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3D6846C7-BE8B-40F0-8B36-BF1487C8F18F}"/>
              </a:ext>
            </a:extLst>
          </p:cNvPr>
          <p:cNvSpPr txBox="1"/>
          <p:nvPr/>
        </p:nvSpPr>
        <p:spPr>
          <a:xfrm>
            <a:off x="4128425" y="7050790"/>
            <a:ext cx="6666896" cy="400110"/>
          </a:xfrm>
          <a:prstGeom prst="rect">
            <a:avLst/>
          </a:prstGeom>
          <a:noFill/>
        </p:spPr>
        <p:txBody>
          <a:bodyPr wrap="square">
            <a:spAutoFit/>
          </a:bodyPr>
          <a:lstStyle/>
          <a:p>
            <a:pPr algn="r"/>
            <a:r>
              <a:rPr kumimoji="1" lang="ja-JP" altLang="en-US" sz="1000" dirty="0">
                <a:solidFill>
                  <a:schemeClr val="bg1">
                    <a:lumMod val="65000"/>
                  </a:schemeClr>
                </a:solidFill>
                <a:latin typeface="メイリオ" panose="020B0604030504040204" pitchFamily="50" charset="-128"/>
                <a:ea typeface="メイリオ" panose="020B0604030504040204" pitchFamily="50" charset="-128"/>
              </a:rPr>
              <a:t>提供：群馬大学大学院理工学府　広域首都圏防災研究センター</a:t>
            </a:r>
            <a:endParaRPr kumimoji="1" lang="en-US" altLang="ja-JP" sz="1000" dirty="0">
              <a:solidFill>
                <a:schemeClr val="bg1">
                  <a:lumMod val="65000"/>
                </a:schemeClr>
              </a:solidFill>
              <a:latin typeface="メイリオ" panose="020B0604030504040204" pitchFamily="50" charset="-128"/>
              <a:ea typeface="メイリオ" panose="020B0604030504040204" pitchFamily="50" charset="-128"/>
            </a:endParaRPr>
          </a:p>
          <a:p>
            <a:pPr algn="r"/>
            <a:r>
              <a:rPr kumimoji="1" lang="ja-JP" altLang="en-US" sz="1000" dirty="0">
                <a:solidFill>
                  <a:schemeClr val="bg1">
                    <a:lumMod val="65000"/>
                  </a:schemeClr>
                </a:solidFill>
                <a:latin typeface="メイリオ" panose="020B0604030504040204" pitchFamily="50" charset="-128"/>
                <a:ea typeface="メイリオ" panose="020B0604030504040204" pitchFamily="50" charset="-128"/>
              </a:rPr>
              <a:t>国土交通省新丸山ダム工事事務所</a:t>
            </a:r>
          </a:p>
        </p:txBody>
      </p:sp>
      <p:sp>
        <p:nvSpPr>
          <p:cNvPr id="8" name="テキスト ボックス 7">
            <a:extLst>
              <a:ext uri="{FF2B5EF4-FFF2-40B4-BE49-F238E27FC236}">
                <a16:creationId xmlns:a16="http://schemas.microsoft.com/office/drawing/2014/main" id="{A03B75B9-B0E1-4788-82C0-DDEF3E9A1266}"/>
              </a:ext>
            </a:extLst>
          </p:cNvPr>
          <p:cNvSpPr txBox="1"/>
          <p:nvPr/>
        </p:nvSpPr>
        <p:spPr>
          <a:xfrm>
            <a:off x="2595865" y="6643708"/>
            <a:ext cx="8199456"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出典：新潟県防災教育プログラム</a:t>
            </a:r>
            <a:r>
              <a:rPr kumimoji="1" lang="en-US" altLang="ja-JP" sz="10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洪水災害編</a:t>
            </a:r>
            <a:r>
              <a:rPr kumimoji="1" lang="en-US" altLang="ja-JP" sz="10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映像資料</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http://furusato-bousai.net/about/</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を加工して作成</a:t>
            </a:r>
          </a:p>
        </p:txBody>
      </p:sp>
      <p:sp>
        <p:nvSpPr>
          <p:cNvPr id="3" name="スライド番号プレースホルダー 9">
            <a:extLst>
              <a:ext uri="{FF2B5EF4-FFF2-40B4-BE49-F238E27FC236}">
                <a16:creationId xmlns:a16="http://schemas.microsoft.com/office/drawing/2014/main" id="{7E1F61E9-ECC8-CCEE-1075-6999A6654EED}"/>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sz="1600" dirty="0">
                <a:solidFill>
                  <a:schemeClr val="bg1"/>
                </a:solidFill>
                <a:latin typeface="メイリオ" panose="020B0604030504040204" pitchFamily="50" charset="-128"/>
                <a:ea typeface="メイリオ" panose="020B0604030504040204" pitchFamily="50" charset="-128"/>
              </a:rPr>
              <a:t>　　</a:t>
            </a:r>
            <a:r>
              <a:rPr kumimoji="1" lang="en-US" altLang="ja-JP" sz="1600" dirty="0">
                <a:solidFill>
                  <a:schemeClr val="tx1">
                    <a:lumMod val="50000"/>
                    <a:lumOff val="50000"/>
                  </a:schemeClr>
                </a:solidFill>
                <a:latin typeface="メイリオ" panose="020B0604030504040204" pitchFamily="50" charset="-128"/>
                <a:ea typeface="メイリオ" panose="020B0604030504040204" pitchFamily="50" charset="-128"/>
              </a:rPr>
              <a:t>9</a:t>
            </a:r>
            <a:endParaRPr kumimoji="1" lang="ja-JP" altLang="en-US" sz="1600" dirty="0">
              <a:solidFill>
                <a:schemeClr val="tx1">
                  <a:lumMod val="50000"/>
                  <a:lumOff val="50000"/>
                </a:schemeClr>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FB0F9B9B-FA13-99C9-F5B2-781FFEE369D1}"/>
              </a:ext>
            </a:extLst>
          </p:cNvPr>
          <p:cNvSpPr txBox="1"/>
          <p:nvPr/>
        </p:nvSpPr>
        <p:spPr>
          <a:xfrm>
            <a:off x="1524001" y="176203"/>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浸水害（内水氾濫）のしくみ</a:t>
            </a:r>
          </a:p>
        </p:txBody>
      </p:sp>
      <p:sp>
        <p:nvSpPr>
          <p:cNvPr id="9" name="テキスト ボックス 8">
            <a:extLst>
              <a:ext uri="{FF2B5EF4-FFF2-40B4-BE49-F238E27FC236}">
                <a16:creationId xmlns:a16="http://schemas.microsoft.com/office/drawing/2014/main" id="{A94C0B26-4B00-A251-E270-66DEEB0EB59F}"/>
              </a:ext>
            </a:extLst>
          </p:cNvPr>
          <p:cNvSpPr txBox="1"/>
          <p:nvPr/>
        </p:nvSpPr>
        <p:spPr>
          <a:xfrm>
            <a:off x="1625893" y="-112210"/>
            <a:ext cx="2537583" cy="663864"/>
          </a:xfrm>
          <a:prstGeom prst="rect">
            <a:avLst/>
          </a:prstGeom>
          <a:noFill/>
          <a:ln>
            <a:noFill/>
          </a:ln>
        </p:spPr>
        <p:txBody>
          <a:bodyPr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し ん す い が い</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698945F2-0AA0-CBD2-E62C-2964719940DA}"/>
              </a:ext>
            </a:extLst>
          </p:cNvPr>
          <p:cNvSpPr txBox="1"/>
          <p:nvPr/>
        </p:nvSpPr>
        <p:spPr>
          <a:xfrm>
            <a:off x="3441850" y="-112210"/>
            <a:ext cx="2537583" cy="663864"/>
          </a:xfrm>
          <a:prstGeom prst="rect">
            <a:avLst/>
          </a:prstGeom>
          <a:noFill/>
          <a:ln>
            <a:noFill/>
          </a:ln>
        </p:spPr>
        <p:txBody>
          <a:bodyPr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な い す い は ん ら ん</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3716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山, 草, 屋外, 自然 が含まれている画像&#10;&#10;自動的に生成された説明">
            <a:extLst>
              <a:ext uri="{FF2B5EF4-FFF2-40B4-BE49-F238E27FC236}">
                <a16:creationId xmlns:a16="http://schemas.microsoft.com/office/drawing/2014/main" id="{E8CC62F2-9CBF-4F5A-904D-6CFC9B389A4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524000" y="719329"/>
            <a:ext cx="9144000" cy="6136887"/>
          </a:xfrm>
          <a:prstGeom prst="rect">
            <a:avLst/>
          </a:prstGeom>
        </p:spPr>
      </p:pic>
      <p:sp>
        <p:nvSpPr>
          <p:cNvPr id="7" name="テキスト ボックス 6">
            <a:extLst>
              <a:ext uri="{FF2B5EF4-FFF2-40B4-BE49-F238E27FC236}">
                <a16:creationId xmlns:a16="http://schemas.microsoft.com/office/drawing/2014/main" id="{6134A1DD-C674-4C18-96D5-F5DB72EBC9A4}"/>
              </a:ext>
            </a:extLst>
          </p:cNvPr>
          <p:cNvSpPr txBox="1"/>
          <p:nvPr/>
        </p:nvSpPr>
        <p:spPr>
          <a:xfrm>
            <a:off x="8072046" y="6609995"/>
            <a:ext cx="2595955"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a:t>
            </a:r>
            <a:r>
              <a:rPr kumimoji="1" lang="en-US" altLang="ja-JP" sz="1000" dirty="0">
                <a:solidFill>
                  <a:schemeClr val="bg1"/>
                </a:solidFill>
                <a:latin typeface="メイリオ" panose="020B0604030504040204" pitchFamily="50" charset="-128"/>
                <a:ea typeface="メイリオ" panose="020B0604030504040204" pitchFamily="50" charset="-128"/>
              </a:rPr>
              <a:t>HP</a:t>
            </a:r>
            <a:endParaRPr kumimoji="1" lang="ja-JP" altLang="en-US" sz="10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3EAE81A2-8B9B-4248-A2E8-FF6336ACA794}"/>
              </a:ext>
            </a:extLst>
          </p:cNvPr>
          <p:cNvSpPr txBox="1"/>
          <p:nvPr/>
        </p:nvSpPr>
        <p:spPr>
          <a:xfrm>
            <a:off x="1956664" y="1293782"/>
            <a:ext cx="8711336" cy="573189"/>
          </a:xfrm>
          <a:prstGeom prst="rect">
            <a:avLst/>
          </a:prstGeom>
          <a:noFill/>
          <a:ln>
            <a:noFill/>
          </a:ln>
        </p:spPr>
        <p:txBody>
          <a:bodyPr vert="horz" wrap="square" rtlCol="0" anchor="ctr" anchorCtr="0">
            <a:noAutofit/>
          </a:bodyPr>
          <a:lstStyle/>
          <a:p>
            <a:pPr>
              <a:lnSpc>
                <a:spcPts val="3600"/>
              </a:lnSpc>
            </a:pPr>
            <a:r>
              <a:rPr kumimoji="1" lang="ja-JP" altLang="en-US" sz="3600" b="1" dirty="0">
                <a:ln w="15875">
                  <a:noFill/>
                </a:ln>
                <a:solidFill>
                  <a:schemeClr val="bg1"/>
                </a:solidFill>
                <a:effectLst>
                  <a:glow rad="127000">
                    <a:schemeClr val="tx1"/>
                  </a:glow>
                </a:effectLst>
                <a:latin typeface="メイリオ" panose="020B0604030504040204" pitchFamily="50" charset="-128"/>
                <a:ea typeface="メイリオ" panose="020B0604030504040204" pitchFamily="50" charset="-128"/>
              </a:rPr>
              <a:t>平成</a:t>
            </a:r>
            <a:r>
              <a:rPr kumimoji="1" lang="en-US" altLang="ja-JP" sz="3600" b="1" dirty="0">
                <a:ln w="15875">
                  <a:noFill/>
                </a:ln>
                <a:solidFill>
                  <a:schemeClr val="bg1"/>
                </a:solidFill>
                <a:effectLst>
                  <a:glow rad="127000">
                    <a:schemeClr val="tx1"/>
                  </a:glow>
                </a:effectLst>
                <a:latin typeface="メイリオ" panose="020B0604030504040204" pitchFamily="50" charset="-128"/>
                <a:ea typeface="メイリオ" panose="020B0604030504040204" pitchFamily="50" charset="-128"/>
              </a:rPr>
              <a:t>23</a:t>
            </a:r>
            <a:r>
              <a:rPr kumimoji="1" lang="ja-JP" altLang="en-US" sz="3600" b="1" dirty="0">
                <a:ln w="15875">
                  <a:noFill/>
                </a:ln>
                <a:solidFill>
                  <a:schemeClr val="bg1"/>
                </a:solidFill>
                <a:effectLst>
                  <a:glow rad="127000">
                    <a:schemeClr val="tx1"/>
                  </a:glow>
                </a:effectLst>
                <a:latin typeface="メイリオ" panose="020B0604030504040204" pitchFamily="50" charset="-128"/>
                <a:ea typeface="メイリオ" panose="020B0604030504040204" pitchFamily="50" charset="-128"/>
              </a:rPr>
              <a:t>年 新潟・福島豪雨（三条市）</a:t>
            </a:r>
          </a:p>
        </p:txBody>
      </p:sp>
      <p:pic>
        <p:nvPicPr>
          <p:cNvPr id="3" name="図 2">
            <a:extLst>
              <a:ext uri="{FF2B5EF4-FFF2-40B4-BE49-F238E27FC236}">
                <a16:creationId xmlns:a16="http://schemas.microsoft.com/office/drawing/2014/main" id="{7748028B-CEF9-2433-FA2E-FD8F3F8EB367}"/>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0" name="テキスト ボックス 9">
            <a:extLst>
              <a:ext uri="{FF2B5EF4-FFF2-40B4-BE49-F238E27FC236}">
                <a16:creationId xmlns:a16="http://schemas.microsoft.com/office/drawing/2014/main" id="{B23126AB-CA74-C04C-8595-FBB5C689F9DA}"/>
              </a:ext>
            </a:extLst>
          </p:cNvPr>
          <p:cNvSpPr txBox="1"/>
          <p:nvPr/>
        </p:nvSpPr>
        <p:spPr>
          <a:xfrm>
            <a:off x="65000" y="9525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土砂災害の特徴</a:t>
            </a:r>
          </a:p>
        </p:txBody>
      </p:sp>
      <p:sp>
        <p:nvSpPr>
          <p:cNvPr id="11" name="スライド番号プレースホルダー 9">
            <a:extLst>
              <a:ext uri="{FF2B5EF4-FFF2-40B4-BE49-F238E27FC236}">
                <a16:creationId xmlns:a16="http://schemas.microsoft.com/office/drawing/2014/main" id="{0360BF57-1B47-15C5-D1CE-47F644562002}"/>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149C5C7-4F4C-1ECB-C27C-BC1FDF583A13}"/>
              </a:ext>
            </a:extLst>
          </p:cNvPr>
          <p:cNvSpPr txBox="1"/>
          <p:nvPr/>
        </p:nvSpPr>
        <p:spPr>
          <a:xfrm>
            <a:off x="2500834" y="34400"/>
            <a:ext cx="964332" cy="215444"/>
          </a:xfrm>
          <a:prstGeom prst="rect">
            <a:avLst/>
          </a:prstGeom>
          <a:noFill/>
          <a:ln>
            <a:noFill/>
          </a:ln>
        </p:spPr>
        <p:txBody>
          <a:bodyPr wrap="square" lIns="0" tIns="0" rIns="0" bIns="0" rtlCol="0" anchor="ctr" anchorCtr="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とくちょう</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896BB35-788A-10DC-4D38-A83D0A7A2698}"/>
              </a:ext>
            </a:extLst>
          </p:cNvPr>
          <p:cNvSpPr txBox="1"/>
          <p:nvPr/>
        </p:nvSpPr>
        <p:spPr>
          <a:xfrm>
            <a:off x="376522" y="34400"/>
            <a:ext cx="766478" cy="215444"/>
          </a:xfrm>
          <a:prstGeom prst="rect">
            <a:avLst/>
          </a:prstGeom>
          <a:noFill/>
          <a:ln>
            <a:noFill/>
          </a:ln>
        </p:spPr>
        <p:txBody>
          <a:bodyPr wrap="square" lIns="0" tIns="0" rIns="0" bIns="0" rtlCol="0" anchor="ctr" anchorCtr="0">
            <a:spAutoFit/>
          </a:bodyPr>
          <a:lstStyle/>
          <a:p>
            <a:pPr algn="ctr"/>
            <a:r>
              <a:rPr kumimoji="1" lang="ja-JP" altLang="en-US" sz="1400" dirty="0">
                <a:solidFill>
                  <a:schemeClr val="bg1"/>
                </a:solidFill>
                <a:latin typeface="メイリオ" panose="020B0604030504040204" pitchFamily="50" charset="-128"/>
                <a:ea typeface="メイリオ" panose="020B0604030504040204" pitchFamily="50" charset="-128"/>
              </a:rPr>
              <a:t>ど　しゃ</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26693B05-2A4D-986A-254F-8804A3CD2C39}"/>
              </a:ext>
            </a:extLst>
          </p:cNvPr>
          <p:cNvSpPr txBox="1"/>
          <p:nvPr/>
        </p:nvSpPr>
        <p:spPr>
          <a:xfrm>
            <a:off x="6504709" y="1078338"/>
            <a:ext cx="716973" cy="215444"/>
          </a:xfrm>
          <a:prstGeom prst="rect">
            <a:avLst/>
          </a:prstGeom>
          <a:noFill/>
          <a:ln>
            <a:noFill/>
          </a:ln>
        </p:spPr>
        <p:txBody>
          <a:bodyPr wrap="square" lIns="0" tIns="0" rIns="0" bIns="0" rtlCol="0" anchor="ctr" anchorCtr="0">
            <a:spAutoFit/>
          </a:bodyPr>
          <a:lstStyle/>
          <a:p>
            <a:pPr algn="dist"/>
            <a:r>
              <a:rPr kumimoji="1" lang="ja-JP" altLang="en-US" sz="1400" dirty="0">
                <a:solidFill>
                  <a:schemeClr val="bg1"/>
                </a:solidFill>
                <a:latin typeface="メイリオ" panose="020B0604030504040204" pitchFamily="50" charset="-128"/>
                <a:ea typeface="メイリオ" panose="020B0604030504040204" pitchFamily="50" charset="-128"/>
              </a:rPr>
              <a:t>ごうう</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2423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D8D9D6AF-DFC6-C176-6B7E-8C554AC8A12F}"/>
              </a:ext>
            </a:extLst>
          </p:cNvPr>
          <p:cNvSpPr/>
          <p:nvPr/>
        </p:nvSpPr>
        <p:spPr>
          <a:xfrm>
            <a:off x="0" y="2835850"/>
            <a:ext cx="12192000" cy="172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dosekiryu-z01s.jpg"/>
          <p:cNvPicPr>
            <a:picLocks noChangeAspect="1"/>
          </p:cNvPicPr>
          <p:nvPr/>
        </p:nvPicPr>
        <p:blipFill>
          <a:blip r:embed="rId3" cstate="print"/>
          <a:stretch>
            <a:fillRect/>
          </a:stretch>
        </p:blipFill>
        <p:spPr>
          <a:xfrm>
            <a:off x="10228395" y="4723758"/>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13" name="図 12" descr="jisuberi-z01s.jpg"/>
          <p:cNvPicPr>
            <a:picLocks noChangeAspect="1"/>
          </p:cNvPicPr>
          <p:nvPr/>
        </p:nvPicPr>
        <p:blipFill>
          <a:blip r:embed="rId4" cstate="print"/>
          <a:stretch>
            <a:fillRect/>
          </a:stretch>
        </p:blipFill>
        <p:spPr>
          <a:xfrm>
            <a:off x="3848336" y="4700938"/>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14" name="図 13" descr="jisuberi-z02s.jpg"/>
          <p:cNvPicPr>
            <a:picLocks noChangeAspect="1"/>
          </p:cNvPicPr>
          <p:nvPr/>
        </p:nvPicPr>
        <p:blipFill>
          <a:blip r:embed="rId5" cstate="print"/>
          <a:stretch>
            <a:fillRect/>
          </a:stretch>
        </p:blipFill>
        <p:spPr>
          <a:xfrm>
            <a:off x="5975022" y="4700938"/>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15" name="図 14" descr="jisuberi-z03s.jpg"/>
          <p:cNvPicPr>
            <a:picLocks noChangeAspect="1"/>
          </p:cNvPicPr>
          <p:nvPr/>
        </p:nvPicPr>
        <p:blipFill>
          <a:blip r:embed="rId6" cstate="print"/>
          <a:stretch>
            <a:fillRect/>
          </a:stretch>
        </p:blipFill>
        <p:spPr>
          <a:xfrm>
            <a:off x="1721650" y="4700938"/>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16" name="図 15" descr="gakekuzure-z05s.jpg"/>
          <p:cNvPicPr>
            <a:picLocks noChangeAspect="1"/>
          </p:cNvPicPr>
          <p:nvPr/>
        </p:nvPicPr>
        <p:blipFill>
          <a:blip r:embed="rId7" cstate="print"/>
          <a:stretch>
            <a:fillRect/>
          </a:stretch>
        </p:blipFill>
        <p:spPr>
          <a:xfrm>
            <a:off x="8101708" y="4724720"/>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20" name="図 19" descr="dosekiryu-z02.jp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21650" y="3004160"/>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21" name="図 20" descr="dosekiryu-z04s.jpg"/>
          <p:cNvPicPr preferRelativeResize="0">
            <a:picLocks noChangeAspect="1"/>
          </p:cNvPicPr>
          <p:nvPr/>
        </p:nvPicPr>
        <p:blipFill>
          <a:blip r:embed="rId9" cstate="hqprint">
            <a:extLst>
              <a:ext uri="{28A0092B-C50C-407E-A947-70E740481C1C}">
                <a14:useLocalDpi xmlns:a14="http://schemas.microsoft.com/office/drawing/2010/main"/>
              </a:ext>
            </a:extLst>
          </a:blip>
          <a:srcRect/>
          <a:stretch>
            <a:fillRect/>
          </a:stretch>
        </p:blipFill>
        <p:spPr>
          <a:xfrm>
            <a:off x="8746347" y="2995550"/>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22" name="図 21" descr="dosekiryu-z03s.jpg"/>
          <p:cNvPicPr>
            <a:picLocks noChangeAspect="1"/>
          </p:cNvPicPr>
          <p:nvPr/>
        </p:nvPicPr>
        <p:blipFill>
          <a:blip r:embed="rId10" cstate="print"/>
          <a:stretch>
            <a:fillRect/>
          </a:stretch>
        </p:blipFill>
        <p:spPr>
          <a:xfrm>
            <a:off x="6927057" y="2979483"/>
            <a:ext cx="1440000" cy="1440000"/>
          </a:xfrm>
          <a:prstGeom prst="rect">
            <a:avLst/>
          </a:prstGeom>
          <a:ln>
            <a:solidFill>
              <a:schemeClr val="tx1"/>
            </a:solidFill>
          </a:ln>
          <a:effectLst>
            <a:outerShdw blurRad="50800" dist="38100" dir="2700000" algn="tl" rotWithShape="0">
              <a:prstClr val="black">
                <a:alpha val="40000"/>
              </a:prstClr>
            </a:outerShdw>
          </a:effectLst>
        </p:spPr>
      </p:pic>
      <p:pic>
        <p:nvPicPr>
          <p:cNvPr id="23" name="図 22" descr="gakekuzure-z01s.jpg"/>
          <p:cNvPicPr>
            <a:picLocks noChangeAspect="1"/>
          </p:cNvPicPr>
          <p:nvPr/>
        </p:nvPicPr>
        <p:blipFill>
          <a:blip r:embed="rId11" cstate="print"/>
          <a:stretch>
            <a:fillRect/>
          </a:stretch>
        </p:blipFill>
        <p:spPr>
          <a:xfrm>
            <a:off x="2192861" y="874016"/>
            <a:ext cx="1440000" cy="1440000"/>
          </a:xfrm>
          <a:prstGeom prst="rect">
            <a:avLst/>
          </a:prstGeom>
          <a:ln>
            <a:solidFill>
              <a:schemeClr val="tx1"/>
            </a:solidFill>
          </a:ln>
          <a:effectLst>
            <a:outerShdw blurRad="50800" dist="38100" dir="2700000" algn="tl" rotWithShape="0">
              <a:prstClr val="black">
                <a:alpha val="40000"/>
              </a:prstClr>
            </a:outerShdw>
          </a:effectLst>
        </p:spPr>
      </p:pic>
      <p:sp>
        <p:nvSpPr>
          <p:cNvPr id="24" name="テキスト ボックス 23"/>
          <p:cNvSpPr txBox="1"/>
          <p:nvPr/>
        </p:nvSpPr>
        <p:spPr>
          <a:xfrm>
            <a:off x="1732089" y="2282344"/>
            <a:ext cx="2361545"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がけから水が湧き出る</a:t>
            </a:r>
            <a:endParaRPr kumimoji="1" lang="ja-JP" altLang="en-US" sz="2000" dirty="0">
              <a:latin typeface="Meiryo UI" panose="020B0604030504040204" pitchFamily="50" charset="-128"/>
              <a:ea typeface="Meiryo UI" panose="020B0604030504040204" pitchFamily="50" charset="-128"/>
            </a:endParaRPr>
          </a:p>
        </p:txBody>
      </p:sp>
      <p:pic>
        <p:nvPicPr>
          <p:cNvPr id="25" name="図 24" descr="gakekuzure-z03-2s.jpg"/>
          <p:cNvPicPr>
            <a:picLocks noChangeAspect="1"/>
          </p:cNvPicPr>
          <p:nvPr/>
        </p:nvPicPr>
        <p:blipFill>
          <a:blip r:embed="rId12" cstate="hqprint">
            <a:extLst>
              <a:ext uri="{28A0092B-C50C-407E-A947-70E740481C1C}">
                <a14:useLocalDpi xmlns:a14="http://schemas.microsoft.com/office/drawing/2010/main"/>
              </a:ext>
            </a:extLst>
          </a:blip>
          <a:srcRect/>
          <a:stretch>
            <a:fillRect/>
          </a:stretch>
        </p:blipFill>
        <p:spPr>
          <a:xfrm>
            <a:off x="9771985" y="868648"/>
            <a:ext cx="1449123" cy="1440000"/>
          </a:xfrm>
          <a:prstGeom prst="rect">
            <a:avLst/>
          </a:prstGeom>
          <a:ln>
            <a:solidFill>
              <a:schemeClr val="tx1"/>
            </a:solidFill>
          </a:ln>
          <a:effectLst>
            <a:outerShdw blurRad="50800" dist="38100" dir="2700000" algn="tl" rotWithShape="0">
              <a:prstClr val="black">
                <a:alpha val="40000"/>
              </a:prstClr>
            </a:outerShdw>
          </a:effectLst>
        </p:spPr>
      </p:pic>
      <p:sp>
        <p:nvSpPr>
          <p:cNvPr id="26" name="テキスト ボックス 25"/>
          <p:cNvSpPr txBox="1"/>
          <p:nvPr/>
        </p:nvSpPr>
        <p:spPr>
          <a:xfrm>
            <a:off x="9390314" y="2282344"/>
            <a:ext cx="2212465"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小石がパラパラ落下</a:t>
            </a:r>
            <a:endParaRPr kumimoji="1" lang="ja-JP" altLang="en-US" sz="2000" dirty="0">
              <a:latin typeface="Meiryo UI" panose="020B0604030504040204" pitchFamily="50" charset="-128"/>
              <a:ea typeface="Meiryo UI" panose="020B0604030504040204" pitchFamily="50" charset="-128"/>
            </a:endParaRPr>
          </a:p>
        </p:txBody>
      </p:sp>
      <p:grpSp>
        <p:nvGrpSpPr>
          <p:cNvPr id="27" name="グループ化 56"/>
          <p:cNvGrpSpPr>
            <a:grpSpLocks noChangeAspect="1"/>
          </p:cNvGrpSpPr>
          <p:nvPr/>
        </p:nvGrpSpPr>
        <p:grpSpPr>
          <a:xfrm>
            <a:off x="4719236" y="868648"/>
            <a:ext cx="1440000" cy="1440000"/>
            <a:chOff x="4574255" y="2127604"/>
            <a:chExt cx="2160001" cy="2160000"/>
          </a:xfrm>
          <a:effectLst>
            <a:outerShdw blurRad="50800" dist="38100" dir="2700000" algn="tl" rotWithShape="0">
              <a:prstClr val="black">
                <a:alpha val="40000"/>
              </a:prstClr>
            </a:outerShdw>
          </a:effectLst>
        </p:grpSpPr>
        <p:pic>
          <p:nvPicPr>
            <p:cNvPr id="28" name="図 27" descr="gakekuzure-z01s.jpg"/>
            <p:cNvPicPr>
              <a:picLocks noChangeAspect="1"/>
            </p:cNvPicPr>
            <p:nvPr/>
          </p:nvPicPr>
          <p:blipFill>
            <a:blip r:embed="rId11" cstate="print"/>
            <a:stretch>
              <a:fillRect/>
            </a:stretch>
          </p:blipFill>
          <p:spPr>
            <a:xfrm>
              <a:off x="4574255" y="2127604"/>
              <a:ext cx="2160001" cy="2160000"/>
            </a:xfrm>
            <a:prstGeom prst="rect">
              <a:avLst/>
            </a:prstGeom>
            <a:ln>
              <a:solidFill>
                <a:schemeClr val="tx1"/>
              </a:solidFill>
            </a:ln>
          </p:spPr>
        </p:pic>
        <p:sp>
          <p:nvSpPr>
            <p:cNvPr id="29" name="フリーフォーム 28"/>
            <p:cNvSpPr/>
            <p:nvPr/>
          </p:nvSpPr>
          <p:spPr>
            <a:xfrm>
              <a:off x="5180362" y="3404800"/>
              <a:ext cx="752459" cy="865980"/>
            </a:xfrm>
            <a:custGeom>
              <a:avLst/>
              <a:gdLst>
                <a:gd name="connsiteX0" fmla="*/ 1219200 w 1619250"/>
                <a:gd name="connsiteY0" fmla="*/ 171450 h 1924050"/>
                <a:gd name="connsiteX1" fmla="*/ 971550 w 1619250"/>
                <a:gd name="connsiteY1" fmla="*/ 1047750 h 1924050"/>
                <a:gd name="connsiteX2" fmla="*/ 895350 w 1619250"/>
                <a:gd name="connsiteY2" fmla="*/ 1257300 h 1924050"/>
                <a:gd name="connsiteX3" fmla="*/ 666750 w 1619250"/>
                <a:gd name="connsiteY3" fmla="*/ 1276350 h 1924050"/>
                <a:gd name="connsiteX4" fmla="*/ 495300 w 1619250"/>
                <a:gd name="connsiteY4" fmla="*/ 1314450 h 1924050"/>
                <a:gd name="connsiteX5" fmla="*/ 323850 w 1619250"/>
                <a:gd name="connsiteY5" fmla="*/ 1314450 h 1924050"/>
                <a:gd name="connsiteX6" fmla="*/ 209550 w 1619250"/>
                <a:gd name="connsiteY6" fmla="*/ 1352550 h 1924050"/>
                <a:gd name="connsiteX7" fmla="*/ 171450 w 1619250"/>
                <a:gd name="connsiteY7" fmla="*/ 1428750 h 1924050"/>
                <a:gd name="connsiteX8" fmla="*/ 57150 w 1619250"/>
                <a:gd name="connsiteY8" fmla="*/ 1447800 h 1924050"/>
                <a:gd name="connsiteX9" fmla="*/ 0 w 1619250"/>
                <a:gd name="connsiteY9" fmla="*/ 1504950 h 1924050"/>
                <a:gd name="connsiteX10" fmla="*/ 209550 w 1619250"/>
                <a:gd name="connsiteY10" fmla="*/ 1638300 h 1924050"/>
                <a:gd name="connsiteX11" fmla="*/ 323850 w 1619250"/>
                <a:gd name="connsiteY11" fmla="*/ 1752600 h 1924050"/>
                <a:gd name="connsiteX12" fmla="*/ 552450 w 1619250"/>
                <a:gd name="connsiteY12" fmla="*/ 1847850 h 1924050"/>
                <a:gd name="connsiteX13" fmla="*/ 838200 w 1619250"/>
                <a:gd name="connsiteY13" fmla="*/ 1866900 h 1924050"/>
                <a:gd name="connsiteX14" fmla="*/ 1104900 w 1619250"/>
                <a:gd name="connsiteY14" fmla="*/ 1905000 h 1924050"/>
                <a:gd name="connsiteX15" fmla="*/ 1276350 w 1619250"/>
                <a:gd name="connsiteY15" fmla="*/ 1924050 h 1924050"/>
                <a:gd name="connsiteX16" fmla="*/ 1466850 w 1619250"/>
                <a:gd name="connsiteY16" fmla="*/ 1847850 h 1924050"/>
                <a:gd name="connsiteX17" fmla="*/ 1600200 w 1619250"/>
                <a:gd name="connsiteY17" fmla="*/ 1771650 h 1924050"/>
                <a:gd name="connsiteX18" fmla="*/ 1619250 w 1619250"/>
                <a:gd name="connsiteY18" fmla="*/ 1676400 h 1924050"/>
                <a:gd name="connsiteX19" fmla="*/ 1600200 w 1619250"/>
                <a:gd name="connsiteY19" fmla="*/ 1600200 h 1924050"/>
                <a:gd name="connsiteX20" fmla="*/ 1524000 w 1619250"/>
                <a:gd name="connsiteY20" fmla="*/ 1543050 h 1924050"/>
                <a:gd name="connsiteX21" fmla="*/ 1219200 w 1619250"/>
                <a:gd name="connsiteY21" fmla="*/ 1390650 h 1924050"/>
                <a:gd name="connsiteX22" fmla="*/ 1181100 w 1619250"/>
                <a:gd name="connsiteY22" fmla="*/ 1333500 h 1924050"/>
                <a:gd name="connsiteX23" fmla="*/ 1162050 w 1619250"/>
                <a:gd name="connsiteY23" fmla="*/ 1162050 h 1924050"/>
                <a:gd name="connsiteX24" fmla="*/ 1200150 w 1619250"/>
                <a:gd name="connsiteY24" fmla="*/ 876300 h 1924050"/>
                <a:gd name="connsiteX25" fmla="*/ 1238250 w 1619250"/>
                <a:gd name="connsiteY25" fmla="*/ 609600 h 1924050"/>
                <a:gd name="connsiteX26" fmla="*/ 1276350 w 1619250"/>
                <a:gd name="connsiteY26" fmla="*/ 361950 h 1924050"/>
                <a:gd name="connsiteX27" fmla="*/ 1314450 w 1619250"/>
                <a:gd name="connsiteY27" fmla="*/ 190500 h 1924050"/>
                <a:gd name="connsiteX28" fmla="*/ 1333500 w 1619250"/>
                <a:gd name="connsiteY28" fmla="*/ 0 h 1924050"/>
                <a:gd name="connsiteX29" fmla="*/ 1333500 w 1619250"/>
                <a:gd name="connsiteY29" fmla="*/ 0 h 1924050"/>
                <a:gd name="connsiteX30" fmla="*/ 1333500 w 1619250"/>
                <a:gd name="connsiteY30" fmla="*/ 0 h 1924050"/>
                <a:gd name="connsiteX0" fmla="*/ 1296144 w 1619250"/>
                <a:gd name="connsiteY0" fmla="*/ 0 h 1924050"/>
                <a:gd name="connsiteX1" fmla="*/ 971550 w 1619250"/>
                <a:gd name="connsiteY1" fmla="*/ 1047750 h 1924050"/>
                <a:gd name="connsiteX2" fmla="*/ 895350 w 1619250"/>
                <a:gd name="connsiteY2" fmla="*/ 1257300 h 1924050"/>
                <a:gd name="connsiteX3" fmla="*/ 666750 w 1619250"/>
                <a:gd name="connsiteY3" fmla="*/ 1276350 h 1924050"/>
                <a:gd name="connsiteX4" fmla="*/ 495300 w 1619250"/>
                <a:gd name="connsiteY4" fmla="*/ 1314450 h 1924050"/>
                <a:gd name="connsiteX5" fmla="*/ 323850 w 1619250"/>
                <a:gd name="connsiteY5" fmla="*/ 1314450 h 1924050"/>
                <a:gd name="connsiteX6" fmla="*/ 209550 w 1619250"/>
                <a:gd name="connsiteY6" fmla="*/ 1352550 h 1924050"/>
                <a:gd name="connsiteX7" fmla="*/ 171450 w 1619250"/>
                <a:gd name="connsiteY7" fmla="*/ 1428750 h 1924050"/>
                <a:gd name="connsiteX8" fmla="*/ 57150 w 1619250"/>
                <a:gd name="connsiteY8" fmla="*/ 1447800 h 1924050"/>
                <a:gd name="connsiteX9" fmla="*/ 0 w 1619250"/>
                <a:gd name="connsiteY9" fmla="*/ 1504950 h 1924050"/>
                <a:gd name="connsiteX10" fmla="*/ 209550 w 1619250"/>
                <a:gd name="connsiteY10" fmla="*/ 1638300 h 1924050"/>
                <a:gd name="connsiteX11" fmla="*/ 323850 w 1619250"/>
                <a:gd name="connsiteY11" fmla="*/ 1752600 h 1924050"/>
                <a:gd name="connsiteX12" fmla="*/ 552450 w 1619250"/>
                <a:gd name="connsiteY12" fmla="*/ 1847850 h 1924050"/>
                <a:gd name="connsiteX13" fmla="*/ 838200 w 1619250"/>
                <a:gd name="connsiteY13" fmla="*/ 1866900 h 1924050"/>
                <a:gd name="connsiteX14" fmla="*/ 1104900 w 1619250"/>
                <a:gd name="connsiteY14" fmla="*/ 1905000 h 1924050"/>
                <a:gd name="connsiteX15" fmla="*/ 1276350 w 1619250"/>
                <a:gd name="connsiteY15" fmla="*/ 1924050 h 1924050"/>
                <a:gd name="connsiteX16" fmla="*/ 1466850 w 1619250"/>
                <a:gd name="connsiteY16" fmla="*/ 1847850 h 1924050"/>
                <a:gd name="connsiteX17" fmla="*/ 1600200 w 1619250"/>
                <a:gd name="connsiteY17" fmla="*/ 1771650 h 1924050"/>
                <a:gd name="connsiteX18" fmla="*/ 1619250 w 1619250"/>
                <a:gd name="connsiteY18" fmla="*/ 1676400 h 1924050"/>
                <a:gd name="connsiteX19" fmla="*/ 1600200 w 1619250"/>
                <a:gd name="connsiteY19" fmla="*/ 1600200 h 1924050"/>
                <a:gd name="connsiteX20" fmla="*/ 1524000 w 1619250"/>
                <a:gd name="connsiteY20" fmla="*/ 1543050 h 1924050"/>
                <a:gd name="connsiteX21" fmla="*/ 1219200 w 1619250"/>
                <a:gd name="connsiteY21" fmla="*/ 1390650 h 1924050"/>
                <a:gd name="connsiteX22" fmla="*/ 1181100 w 1619250"/>
                <a:gd name="connsiteY22" fmla="*/ 1333500 h 1924050"/>
                <a:gd name="connsiteX23" fmla="*/ 1162050 w 1619250"/>
                <a:gd name="connsiteY23" fmla="*/ 1162050 h 1924050"/>
                <a:gd name="connsiteX24" fmla="*/ 1200150 w 1619250"/>
                <a:gd name="connsiteY24" fmla="*/ 876300 h 1924050"/>
                <a:gd name="connsiteX25" fmla="*/ 1238250 w 1619250"/>
                <a:gd name="connsiteY25" fmla="*/ 609600 h 1924050"/>
                <a:gd name="connsiteX26" fmla="*/ 1276350 w 1619250"/>
                <a:gd name="connsiteY26" fmla="*/ 361950 h 1924050"/>
                <a:gd name="connsiteX27" fmla="*/ 1314450 w 1619250"/>
                <a:gd name="connsiteY27" fmla="*/ 190500 h 1924050"/>
                <a:gd name="connsiteX28" fmla="*/ 1333500 w 1619250"/>
                <a:gd name="connsiteY28" fmla="*/ 0 h 1924050"/>
                <a:gd name="connsiteX29" fmla="*/ 1333500 w 1619250"/>
                <a:gd name="connsiteY29" fmla="*/ 0 h 1924050"/>
                <a:gd name="connsiteX30" fmla="*/ 1333500 w 1619250"/>
                <a:gd name="connsiteY30" fmla="*/ 0 h 1924050"/>
                <a:gd name="connsiteX0" fmla="*/ 1296144 w 1619250"/>
                <a:gd name="connsiteY0" fmla="*/ 0 h 1924050"/>
                <a:gd name="connsiteX1" fmla="*/ 971550 w 1619250"/>
                <a:gd name="connsiteY1" fmla="*/ 1047750 h 1924050"/>
                <a:gd name="connsiteX2" fmla="*/ 895350 w 1619250"/>
                <a:gd name="connsiteY2" fmla="*/ 1257300 h 1924050"/>
                <a:gd name="connsiteX3" fmla="*/ 666750 w 1619250"/>
                <a:gd name="connsiteY3" fmla="*/ 1276350 h 1924050"/>
                <a:gd name="connsiteX4" fmla="*/ 495300 w 1619250"/>
                <a:gd name="connsiteY4" fmla="*/ 1314450 h 1924050"/>
                <a:gd name="connsiteX5" fmla="*/ 323850 w 1619250"/>
                <a:gd name="connsiteY5" fmla="*/ 1314450 h 1924050"/>
                <a:gd name="connsiteX6" fmla="*/ 209550 w 1619250"/>
                <a:gd name="connsiteY6" fmla="*/ 1352550 h 1924050"/>
                <a:gd name="connsiteX7" fmla="*/ 171450 w 1619250"/>
                <a:gd name="connsiteY7" fmla="*/ 1428750 h 1924050"/>
                <a:gd name="connsiteX8" fmla="*/ 57150 w 1619250"/>
                <a:gd name="connsiteY8" fmla="*/ 1447800 h 1924050"/>
                <a:gd name="connsiteX9" fmla="*/ 0 w 1619250"/>
                <a:gd name="connsiteY9" fmla="*/ 1504950 h 1924050"/>
                <a:gd name="connsiteX10" fmla="*/ 209550 w 1619250"/>
                <a:gd name="connsiteY10" fmla="*/ 1638300 h 1924050"/>
                <a:gd name="connsiteX11" fmla="*/ 323850 w 1619250"/>
                <a:gd name="connsiteY11" fmla="*/ 1752600 h 1924050"/>
                <a:gd name="connsiteX12" fmla="*/ 552450 w 1619250"/>
                <a:gd name="connsiteY12" fmla="*/ 1847850 h 1924050"/>
                <a:gd name="connsiteX13" fmla="*/ 838200 w 1619250"/>
                <a:gd name="connsiteY13" fmla="*/ 1866900 h 1924050"/>
                <a:gd name="connsiteX14" fmla="*/ 1104900 w 1619250"/>
                <a:gd name="connsiteY14" fmla="*/ 1905000 h 1924050"/>
                <a:gd name="connsiteX15" fmla="*/ 1276350 w 1619250"/>
                <a:gd name="connsiteY15" fmla="*/ 1924050 h 1924050"/>
                <a:gd name="connsiteX16" fmla="*/ 1466850 w 1619250"/>
                <a:gd name="connsiteY16" fmla="*/ 1847850 h 1924050"/>
                <a:gd name="connsiteX17" fmla="*/ 1600200 w 1619250"/>
                <a:gd name="connsiteY17" fmla="*/ 1771650 h 1924050"/>
                <a:gd name="connsiteX18" fmla="*/ 1619250 w 1619250"/>
                <a:gd name="connsiteY18" fmla="*/ 1676400 h 1924050"/>
                <a:gd name="connsiteX19" fmla="*/ 1600200 w 1619250"/>
                <a:gd name="connsiteY19" fmla="*/ 1600200 h 1924050"/>
                <a:gd name="connsiteX20" fmla="*/ 1524000 w 1619250"/>
                <a:gd name="connsiteY20" fmla="*/ 1543050 h 1924050"/>
                <a:gd name="connsiteX21" fmla="*/ 1219200 w 1619250"/>
                <a:gd name="connsiteY21" fmla="*/ 1390650 h 1924050"/>
                <a:gd name="connsiteX22" fmla="*/ 1181100 w 1619250"/>
                <a:gd name="connsiteY22" fmla="*/ 1333500 h 1924050"/>
                <a:gd name="connsiteX23" fmla="*/ 1162050 w 1619250"/>
                <a:gd name="connsiteY23" fmla="*/ 1162050 h 1924050"/>
                <a:gd name="connsiteX24" fmla="*/ 1200150 w 1619250"/>
                <a:gd name="connsiteY24" fmla="*/ 876300 h 1924050"/>
                <a:gd name="connsiteX25" fmla="*/ 1238250 w 1619250"/>
                <a:gd name="connsiteY25" fmla="*/ 609600 h 1924050"/>
                <a:gd name="connsiteX26" fmla="*/ 1276350 w 1619250"/>
                <a:gd name="connsiteY26" fmla="*/ 361950 h 1924050"/>
                <a:gd name="connsiteX27" fmla="*/ 1314450 w 1619250"/>
                <a:gd name="connsiteY27" fmla="*/ 190500 h 1924050"/>
                <a:gd name="connsiteX28" fmla="*/ 1333500 w 1619250"/>
                <a:gd name="connsiteY28" fmla="*/ 0 h 1924050"/>
                <a:gd name="connsiteX29" fmla="*/ 1333500 w 1619250"/>
                <a:gd name="connsiteY29" fmla="*/ 0 h 1924050"/>
                <a:gd name="connsiteX30" fmla="*/ 1224136 w 1619250"/>
                <a:gd name="connsiteY30" fmla="*/ 0 h 1924050"/>
                <a:gd name="connsiteX0" fmla="*/ 1296144 w 1619250"/>
                <a:gd name="connsiteY0" fmla="*/ 0 h 1924050"/>
                <a:gd name="connsiteX1" fmla="*/ 971550 w 1619250"/>
                <a:gd name="connsiteY1" fmla="*/ 1047750 h 1924050"/>
                <a:gd name="connsiteX2" fmla="*/ 895350 w 1619250"/>
                <a:gd name="connsiteY2" fmla="*/ 1257300 h 1924050"/>
                <a:gd name="connsiteX3" fmla="*/ 666750 w 1619250"/>
                <a:gd name="connsiteY3" fmla="*/ 1276350 h 1924050"/>
                <a:gd name="connsiteX4" fmla="*/ 495300 w 1619250"/>
                <a:gd name="connsiteY4" fmla="*/ 1314450 h 1924050"/>
                <a:gd name="connsiteX5" fmla="*/ 323850 w 1619250"/>
                <a:gd name="connsiteY5" fmla="*/ 1314450 h 1924050"/>
                <a:gd name="connsiteX6" fmla="*/ 209550 w 1619250"/>
                <a:gd name="connsiteY6" fmla="*/ 1352550 h 1924050"/>
                <a:gd name="connsiteX7" fmla="*/ 171450 w 1619250"/>
                <a:gd name="connsiteY7" fmla="*/ 1428750 h 1924050"/>
                <a:gd name="connsiteX8" fmla="*/ 57150 w 1619250"/>
                <a:gd name="connsiteY8" fmla="*/ 1447800 h 1924050"/>
                <a:gd name="connsiteX9" fmla="*/ 0 w 1619250"/>
                <a:gd name="connsiteY9" fmla="*/ 1504950 h 1924050"/>
                <a:gd name="connsiteX10" fmla="*/ 209550 w 1619250"/>
                <a:gd name="connsiteY10" fmla="*/ 1638300 h 1924050"/>
                <a:gd name="connsiteX11" fmla="*/ 323850 w 1619250"/>
                <a:gd name="connsiteY11" fmla="*/ 1752600 h 1924050"/>
                <a:gd name="connsiteX12" fmla="*/ 552450 w 1619250"/>
                <a:gd name="connsiteY12" fmla="*/ 1847850 h 1924050"/>
                <a:gd name="connsiteX13" fmla="*/ 838200 w 1619250"/>
                <a:gd name="connsiteY13" fmla="*/ 1866900 h 1924050"/>
                <a:gd name="connsiteX14" fmla="*/ 1104900 w 1619250"/>
                <a:gd name="connsiteY14" fmla="*/ 1905000 h 1924050"/>
                <a:gd name="connsiteX15" fmla="*/ 1276350 w 1619250"/>
                <a:gd name="connsiteY15" fmla="*/ 1924050 h 1924050"/>
                <a:gd name="connsiteX16" fmla="*/ 1466850 w 1619250"/>
                <a:gd name="connsiteY16" fmla="*/ 1847850 h 1924050"/>
                <a:gd name="connsiteX17" fmla="*/ 1600200 w 1619250"/>
                <a:gd name="connsiteY17" fmla="*/ 1771650 h 1924050"/>
                <a:gd name="connsiteX18" fmla="*/ 1619250 w 1619250"/>
                <a:gd name="connsiteY18" fmla="*/ 1676400 h 1924050"/>
                <a:gd name="connsiteX19" fmla="*/ 1600200 w 1619250"/>
                <a:gd name="connsiteY19" fmla="*/ 1600200 h 1924050"/>
                <a:gd name="connsiteX20" fmla="*/ 1524000 w 1619250"/>
                <a:gd name="connsiteY20" fmla="*/ 1543050 h 1924050"/>
                <a:gd name="connsiteX21" fmla="*/ 1219200 w 1619250"/>
                <a:gd name="connsiteY21" fmla="*/ 1390650 h 1924050"/>
                <a:gd name="connsiteX22" fmla="*/ 1181100 w 1619250"/>
                <a:gd name="connsiteY22" fmla="*/ 1333500 h 1924050"/>
                <a:gd name="connsiteX23" fmla="*/ 1162050 w 1619250"/>
                <a:gd name="connsiteY23" fmla="*/ 1162050 h 1924050"/>
                <a:gd name="connsiteX24" fmla="*/ 1200150 w 1619250"/>
                <a:gd name="connsiteY24" fmla="*/ 876300 h 1924050"/>
                <a:gd name="connsiteX25" fmla="*/ 1238250 w 1619250"/>
                <a:gd name="connsiteY25" fmla="*/ 609600 h 1924050"/>
                <a:gd name="connsiteX26" fmla="*/ 1276350 w 1619250"/>
                <a:gd name="connsiteY26" fmla="*/ 361950 h 1924050"/>
                <a:gd name="connsiteX27" fmla="*/ 1314450 w 1619250"/>
                <a:gd name="connsiteY27" fmla="*/ 190500 h 1924050"/>
                <a:gd name="connsiteX28" fmla="*/ 1333500 w 1619250"/>
                <a:gd name="connsiteY28" fmla="*/ 0 h 1924050"/>
                <a:gd name="connsiteX29" fmla="*/ 1368152 w 1619250"/>
                <a:gd name="connsiteY29" fmla="*/ 0 h 1924050"/>
                <a:gd name="connsiteX30" fmla="*/ 1224136 w 1619250"/>
                <a:gd name="connsiteY30" fmla="*/ 0 h 1924050"/>
                <a:gd name="connsiteX0" fmla="*/ 1296144 w 1619250"/>
                <a:gd name="connsiteY0" fmla="*/ 0 h 1924050"/>
                <a:gd name="connsiteX1" fmla="*/ 971550 w 1619250"/>
                <a:gd name="connsiteY1" fmla="*/ 1047750 h 1924050"/>
                <a:gd name="connsiteX2" fmla="*/ 895350 w 1619250"/>
                <a:gd name="connsiteY2" fmla="*/ 1257300 h 1924050"/>
                <a:gd name="connsiteX3" fmla="*/ 666750 w 1619250"/>
                <a:gd name="connsiteY3" fmla="*/ 1276350 h 1924050"/>
                <a:gd name="connsiteX4" fmla="*/ 495300 w 1619250"/>
                <a:gd name="connsiteY4" fmla="*/ 1314450 h 1924050"/>
                <a:gd name="connsiteX5" fmla="*/ 323850 w 1619250"/>
                <a:gd name="connsiteY5" fmla="*/ 1314450 h 1924050"/>
                <a:gd name="connsiteX6" fmla="*/ 209550 w 1619250"/>
                <a:gd name="connsiteY6" fmla="*/ 1352550 h 1924050"/>
                <a:gd name="connsiteX7" fmla="*/ 171450 w 1619250"/>
                <a:gd name="connsiteY7" fmla="*/ 1428750 h 1924050"/>
                <a:gd name="connsiteX8" fmla="*/ 57150 w 1619250"/>
                <a:gd name="connsiteY8" fmla="*/ 1447800 h 1924050"/>
                <a:gd name="connsiteX9" fmla="*/ 0 w 1619250"/>
                <a:gd name="connsiteY9" fmla="*/ 1504950 h 1924050"/>
                <a:gd name="connsiteX10" fmla="*/ 209550 w 1619250"/>
                <a:gd name="connsiteY10" fmla="*/ 1638300 h 1924050"/>
                <a:gd name="connsiteX11" fmla="*/ 323850 w 1619250"/>
                <a:gd name="connsiteY11" fmla="*/ 1752600 h 1924050"/>
                <a:gd name="connsiteX12" fmla="*/ 552450 w 1619250"/>
                <a:gd name="connsiteY12" fmla="*/ 1847850 h 1924050"/>
                <a:gd name="connsiteX13" fmla="*/ 838200 w 1619250"/>
                <a:gd name="connsiteY13" fmla="*/ 1866900 h 1924050"/>
                <a:gd name="connsiteX14" fmla="*/ 1104900 w 1619250"/>
                <a:gd name="connsiteY14" fmla="*/ 1905000 h 1924050"/>
                <a:gd name="connsiteX15" fmla="*/ 1276350 w 1619250"/>
                <a:gd name="connsiteY15" fmla="*/ 1924050 h 1924050"/>
                <a:gd name="connsiteX16" fmla="*/ 1466850 w 1619250"/>
                <a:gd name="connsiteY16" fmla="*/ 1847850 h 1924050"/>
                <a:gd name="connsiteX17" fmla="*/ 1600200 w 1619250"/>
                <a:gd name="connsiteY17" fmla="*/ 1771650 h 1924050"/>
                <a:gd name="connsiteX18" fmla="*/ 1619250 w 1619250"/>
                <a:gd name="connsiteY18" fmla="*/ 1676400 h 1924050"/>
                <a:gd name="connsiteX19" fmla="*/ 1600200 w 1619250"/>
                <a:gd name="connsiteY19" fmla="*/ 1600200 h 1924050"/>
                <a:gd name="connsiteX20" fmla="*/ 1524000 w 1619250"/>
                <a:gd name="connsiteY20" fmla="*/ 1543050 h 1924050"/>
                <a:gd name="connsiteX21" fmla="*/ 1219200 w 1619250"/>
                <a:gd name="connsiteY21" fmla="*/ 1390650 h 1924050"/>
                <a:gd name="connsiteX22" fmla="*/ 1181100 w 1619250"/>
                <a:gd name="connsiteY22" fmla="*/ 1333500 h 1924050"/>
                <a:gd name="connsiteX23" fmla="*/ 1162050 w 1619250"/>
                <a:gd name="connsiteY23" fmla="*/ 1162050 h 1924050"/>
                <a:gd name="connsiteX24" fmla="*/ 1200150 w 1619250"/>
                <a:gd name="connsiteY24" fmla="*/ 876300 h 1924050"/>
                <a:gd name="connsiteX25" fmla="*/ 1238250 w 1619250"/>
                <a:gd name="connsiteY25" fmla="*/ 609600 h 1924050"/>
                <a:gd name="connsiteX26" fmla="*/ 1276350 w 1619250"/>
                <a:gd name="connsiteY26" fmla="*/ 361950 h 1924050"/>
                <a:gd name="connsiteX27" fmla="*/ 1314450 w 1619250"/>
                <a:gd name="connsiteY27" fmla="*/ 190500 h 1924050"/>
                <a:gd name="connsiteX28" fmla="*/ 1333500 w 1619250"/>
                <a:gd name="connsiteY28" fmla="*/ 0 h 1924050"/>
                <a:gd name="connsiteX29" fmla="*/ 1368152 w 1619250"/>
                <a:gd name="connsiteY29" fmla="*/ 0 h 1924050"/>
                <a:gd name="connsiteX30" fmla="*/ 1296144 w 1619250"/>
                <a:gd name="connsiteY30" fmla="*/ 0 h 1924050"/>
                <a:gd name="connsiteX0" fmla="*/ 1296144 w 1619250"/>
                <a:gd name="connsiteY0" fmla="*/ 576064 h 2500114"/>
                <a:gd name="connsiteX1" fmla="*/ 971550 w 1619250"/>
                <a:gd name="connsiteY1" fmla="*/ 1623814 h 2500114"/>
                <a:gd name="connsiteX2" fmla="*/ 895350 w 1619250"/>
                <a:gd name="connsiteY2" fmla="*/ 1833364 h 2500114"/>
                <a:gd name="connsiteX3" fmla="*/ 666750 w 1619250"/>
                <a:gd name="connsiteY3" fmla="*/ 1852414 h 2500114"/>
                <a:gd name="connsiteX4" fmla="*/ 495300 w 1619250"/>
                <a:gd name="connsiteY4" fmla="*/ 1890514 h 2500114"/>
                <a:gd name="connsiteX5" fmla="*/ 323850 w 1619250"/>
                <a:gd name="connsiteY5" fmla="*/ 1890514 h 2500114"/>
                <a:gd name="connsiteX6" fmla="*/ 209550 w 1619250"/>
                <a:gd name="connsiteY6" fmla="*/ 1928614 h 2500114"/>
                <a:gd name="connsiteX7" fmla="*/ 171450 w 1619250"/>
                <a:gd name="connsiteY7" fmla="*/ 2004814 h 2500114"/>
                <a:gd name="connsiteX8" fmla="*/ 57150 w 1619250"/>
                <a:gd name="connsiteY8" fmla="*/ 2023864 h 2500114"/>
                <a:gd name="connsiteX9" fmla="*/ 0 w 1619250"/>
                <a:gd name="connsiteY9" fmla="*/ 2081014 h 2500114"/>
                <a:gd name="connsiteX10" fmla="*/ 209550 w 1619250"/>
                <a:gd name="connsiteY10" fmla="*/ 2214364 h 2500114"/>
                <a:gd name="connsiteX11" fmla="*/ 323850 w 1619250"/>
                <a:gd name="connsiteY11" fmla="*/ 2328664 h 2500114"/>
                <a:gd name="connsiteX12" fmla="*/ 552450 w 1619250"/>
                <a:gd name="connsiteY12" fmla="*/ 2423914 h 2500114"/>
                <a:gd name="connsiteX13" fmla="*/ 838200 w 1619250"/>
                <a:gd name="connsiteY13" fmla="*/ 2442964 h 2500114"/>
                <a:gd name="connsiteX14" fmla="*/ 1104900 w 1619250"/>
                <a:gd name="connsiteY14" fmla="*/ 2481064 h 2500114"/>
                <a:gd name="connsiteX15" fmla="*/ 1276350 w 1619250"/>
                <a:gd name="connsiteY15" fmla="*/ 2500114 h 2500114"/>
                <a:gd name="connsiteX16" fmla="*/ 1466850 w 1619250"/>
                <a:gd name="connsiteY16" fmla="*/ 2423914 h 2500114"/>
                <a:gd name="connsiteX17" fmla="*/ 1600200 w 1619250"/>
                <a:gd name="connsiteY17" fmla="*/ 2347714 h 2500114"/>
                <a:gd name="connsiteX18" fmla="*/ 1619250 w 1619250"/>
                <a:gd name="connsiteY18" fmla="*/ 2252464 h 2500114"/>
                <a:gd name="connsiteX19" fmla="*/ 1600200 w 1619250"/>
                <a:gd name="connsiteY19" fmla="*/ 2176264 h 2500114"/>
                <a:gd name="connsiteX20" fmla="*/ 1524000 w 1619250"/>
                <a:gd name="connsiteY20" fmla="*/ 2119114 h 2500114"/>
                <a:gd name="connsiteX21" fmla="*/ 1219200 w 1619250"/>
                <a:gd name="connsiteY21" fmla="*/ 1966714 h 2500114"/>
                <a:gd name="connsiteX22" fmla="*/ 1181100 w 1619250"/>
                <a:gd name="connsiteY22" fmla="*/ 1909564 h 2500114"/>
                <a:gd name="connsiteX23" fmla="*/ 1162050 w 1619250"/>
                <a:gd name="connsiteY23" fmla="*/ 1738114 h 2500114"/>
                <a:gd name="connsiteX24" fmla="*/ 1200150 w 1619250"/>
                <a:gd name="connsiteY24" fmla="*/ 1452364 h 2500114"/>
                <a:gd name="connsiteX25" fmla="*/ 1238250 w 1619250"/>
                <a:gd name="connsiteY25" fmla="*/ 1185664 h 2500114"/>
                <a:gd name="connsiteX26" fmla="*/ 1276350 w 1619250"/>
                <a:gd name="connsiteY26" fmla="*/ 938014 h 2500114"/>
                <a:gd name="connsiteX27" fmla="*/ 1314450 w 1619250"/>
                <a:gd name="connsiteY27" fmla="*/ 766564 h 2500114"/>
                <a:gd name="connsiteX28" fmla="*/ 1333500 w 1619250"/>
                <a:gd name="connsiteY28" fmla="*/ 576064 h 2500114"/>
                <a:gd name="connsiteX29" fmla="*/ 1368152 w 1619250"/>
                <a:gd name="connsiteY29" fmla="*/ 0 h 2500114"/>
                <a:gd name="connsiteX30" fmla="*/ 1296144 w 1619250"/>
                <a:gd name="connsiteY30" fmla="*/ 576064 h 2500114"/>
                <a:gd name="connsiteX0" fmla="*/ 1296144 w 1705557"/>
                <a:gd name="connsiteY0" fmla="*/ 576064 h 2500114"/>
                <a:gd name="connsiteX1" fmla="*/ 971550 w 1705557"/>
                <a:gd name="connsiteY1" fmla="*/ 1623814 h 2500114"/>
                <a:gd name="connsiteX2" fmla="*/ 895350 w 1705557"/>
                <a:gd name="connsiteY2" fmla="*/ 1833364 h 2500114"/>
                <a:gd name="connsiteX3" fmla="*/ 666750 w 1705557"/>
                <a:gd name="connsiteY3" fmla="*/ 1852414 h 2500114"/>
                <a:gd name="connsiteX4" fmla="*/ 495300 w 1705557"/>
                <a:gd name="connsiteY4" fmla="*/ 1890514 h 2500114"/>
                <a:gd name="connsiteX5" fmla="*/ 323850 w 1705557"/>
                <a:gd name="connsiteY5" fmla="*/ 1890514 h 2500114"/>
                <a:gd name="connsiteX6" fmla="*/ 209550 w 1705557"/>
                <a:gd name="connsiteY6" fmla="*/ 1928614 h 2500114"/>
                <a:gd name="connsiteX7" fmla="*/ 171450 w 1705557"/>
                <a:gd name="connsiteY7" fmla="*/ 2004814 h 2500114"/>
                <a:gd name="connsiteX8" fmla="*/ 57150 w 1705557"/>
                <a:gd name="connsiteY8" fmla="*/ 2023864 h 2500114"/>
                <a:gd name="connsiteX9" fmla="*/ 0 w 1705557"/>
                <a:gd name="connsiteY9" fmla="*/ 2081014 h 2500114"/>
                <a:gd name="connsiteX10" fmla="*/ 209550 w 1705557"/>
                <a:gd name="connsiteY10" fmla="*/ 2214364 h 2500114"/>
                <a:gd name="connsiteX11" fmla="*/ 323850 w 1705557"/>
                <a:gd name="connsiteY11" fmla="*/ 2328664 h 2500114"/>
                <a:gd name="connsiteX12" fmla="*/ 552450 w 1705557"/>
                <a:gd name="connsiteY12" fmla="*/ 2423914 h 2500114"/>
                <a:gd name="connsiteX13" fmla="*/ 838200 w 1705557"/>
                <a:gd name="connsiteY13" fmla="*/ 2442964 h 2500114"/>
                <a:gd name="connsiteX14" fmla="*/ 1104900 w 1705557"/>
                <a:gd name="connsiteY14" fmla="*/ 2481064 h 2500114"/>
                <a:gd name="connsiteX15" fmla="*/ 1276350 w 1705557"/>
                <a:gd name="connsiteY15" fmla="*/ 2500114 h 2500114"/>
                <a:gd name="connsiteX16" fmla="*/ 1466850 w 1705557"/>
                <a:gd name="connsiteY16" fmla="*/ 2423914 h 2500114"/>
                <a:gd name="connsiteX17" fmla="*/ 1600200 w 1705557"/>
                <a:gd name="connsiteY17" fmla="*/ 2347714 h 2500114"/>
                <a:gd name="connsiteX18" fmla="*/ 1619250 w 1705557"/>
                <a:gd name="connsiteY18" fmla="*/ 2252464 h 2500114"/>
                <a:gd name="connsiteX19" fmla="*/ 1600200 w 1705557"/>
                <a:gd name="connsiteY19" fmla="*/ 2176264 h 2500114"/>
                <a:gd name="connsiteX20" fmla="*/ 1524000 w 1705557"/>
                <a:gd name="connsiteY20" fmla="*/ 2119114 h 2500114"/>
                <a:gd name="connsiteX21" fmla="*/ 1219200 w 1705557"/>
                <a:gd name="connsiteY21" fmla="*/ 1966714 h 2500114"/>
                <a:gd name="connsiteX22" fmla="*/ 1181100 w 1705557"/>
                <a:gd name="connsiteY22" fmla="*/ 1909564 h 2500114"/>
                <a:gd name="connsiteX23" fmla="*/ 1162050 w 1705557"/>
                <a:gd name="connsiteY23" fmla="*/ 1738114 h 2500114"/>
                <a:gd name="connsiteX24" fmla="*/ 1200150 w 1705557"/>
                <a:gd name="connsiteY24" fmla="*/ 1452364 h 2500114"/>
                <a:gd name="connsiteX25" fmla="*/ 1238250 w 1705557"/>
                <a:gd name="connsiteY25" fmla="*/ 1185664 h 2500114"/>
                <a:gd name="connsiteX26" fmla="*/ 1276350 w 1705557"/>
                <a:gd name="connsiteY26" fmla="*/ 938014 h 2500114"/>
                <a:gd name="connsiteX27" fmla="*/ 1314450 w 1705557"/>
                <a:gd name="connsiteY27" fmla="*/ 766564 h 2500114"/>
                <a:gd name="connsiteX28" fmla="*/ 1333500 w 1705557"/>
                <a:gd name="connsiteY28" fmla="*/ 576064 h 2500114"/>
                <a:gd name="connsiteX29" fmla="*/ 1368152 w 1705557"/>
                <a:gd name="connsiteY29" fmla="*/ 0 h 2500114"/>
                <a:gd name="connsiteX30" fmla="*/ 1296144 w 1705557"/>
                <a:gd name="connsiteY30" fmla="*/ 576064 h 2500114"/>
                <a:gd name="connsiteX0" fmla="*/ 1296144 w 1619250"/>
                <a:gd name="connsiteY0" fmla="*/ 31750 h 1955800"/>
                <a:gd name="connsiteX1" fmla="*/ 971550 w 1619250"/>
                <a:gd name="connsiteY1" fmla="*/ 1079500 h 1955800"/>
                <a:gd name="connsiteX2" fmla="*/ 895350 w 1619250"/>
                <a:gd name="connsiteY2" fmla="*/ 1289050 h 1955800"/>
                <a:gd name="connsiteX3" fmla="*/ 666750 w 1619250"/>
                <a:gd name="connsiteY3" fmla="*/ 1308100 h 1955800"/>
                <a:gd name="connsiteX4" fmla="*/ 495300 w 1619250"/>
                <a:gd name="connsiteY4" fmla="*/ 1346200 h 1955800"/>
                <a:gd name="connsiteX5" fmla="*/ 323850 w 1619250"/>
                <a:gd name="connsiteY5" fmla="*/ 1346200 h 1955800"/>
                <a:gd name="connsiteX6" fmla="*/ 209550 w 1619250"/>
                <a:gd name="connsiteY6" fmla="*/ 1384300 h 1955800"/>
                <a:gd name="connsiteX7" fmla="*/ 171450 w 1619250"/>
                <a:gd name="connsiteY7" fmla="*/ 1460500 h 1955800"/>
                <a:gd name="connsiteX8" fmla="*/ 57150 w 1619250"/>
                <a:gd name="connsiteY8" fmla="*/ 1479550 h 1955800"/>
                <a:gd name="connsiteX9" fmla="*/ 0 w 1619250"/>
                <a:gd name="connsiteY9" fmla="*/ 1536700 h 1955800"/>
                <a:gd name="connsiteX10" fmla="*/ 209550 w 1619250"/>
                <a:gd name="connsiteY10" fmla="*/ 1670050 h 1955800"/>
                <a:gd name="connsiteX11" fmla="*/ 323850 w 1619250"/>
                <a:gd name="connsiteY11" fmla="*/ 1784350 h 1955800"/>
                <a:gd name="connsiteX12" fmla="*/ 552450 w 1619250"/>
                <a:gd name="connsiteY12" fmla="*/ 1879600 h 1955800"/>
                <a:gd name="connsiteX13" fmla="*/ 838200 w 1619250"/>
                <a:gd name="connsiteY13" fmla="*/ 1898650 h 1955800"/>
                <a:gd name="connsiteX14" fmla="*/ 1104900 w 1619250"/>
                <a:gd name="connsiteY14" fmla="*/ 1936750 h 1955800"/>
                <a:gd name="connsiteX15" fmla="*/ 1276350 w 1619250"/>
                <a:gd name="connsiteY15" fmla="*/ 1955800 h 1955800"/>
                <a:gd name="connsiteX16" fmla="*/ 1466850 w 1619250"/>
                <a:gd name="connsiteY16" fmla="*/ 1879600 h 1955800"/>
                <a:gd name="connsiteX17" fmla="*/ 1600200 w 1619250"/>
                <a:gd name="connsiteY17" fmla="*/ 1803400 h 1955800"/>
                <a:gd name="connsiteX18" fmla="*/ 1619250 w 1619250"/>
                <a:gd name="connsiteY18" fmla="*/ 1708150 h 1955800"/>
                <a:gd name="connsiteX19" fmla="*/ 1600200 w 1619250"/>
                <a:gd name="connsiteY19" fmla="*/ 1631950 h 1955800"/>
                <a:gd name="connsiteX20" fmla="*/ 1524000 w 1619250"/>
                <a:gd name="connsiteY20" fmla="*/ 1574800 h 1955800"/>
                <a:gd name="connsiteX21" fmla="*/ 1219200 w 1619250"/>
                <a:gd name="connsiteY21" fmla="*/ 1422400 h 1955800"/>
                <a:gd name="connsiteX22" fmla="*/ 1181100 w 1619250"/>
                <a:gd name="connsiteY22" fmla="*/ 1365250 h 1955800"/>
                <a:gd name="connsiteX23" fmla="*/ 1162050 w 1619250"/>
                <a:gd name="connsiteY23" fmla="*/ 1193800 h 1955800"/>
                <a:gd name="connsiteX24" fmla="*/ 1200150 w 1619250"/>
                <a:gd name="connsiteY24" fmla="*/ 908050 h 1955800"/>
                <a:gd name="connsiteX25" fmla="*/ 1238250 w 1619250"/>
                <a:gd name="connsiteY25" fmla="*/ 641350 h 1955800"/>
                <a:gd name="connsiteX26" fmla="*/ 1276350 w 1619250"/>
                <a:gd name="connsiteY26" fmla="*/ 393700 h 1955800"/>
                <a:gd name="connsiteX27" fmla="*/ 1314450 w 1619250"/>
                <a:gd name="connsiteY27" fmla="*/ 222250 h 1955800"/>
                <a:gd name="connsiteX28" fmla="*/ 1333500 w 1619250"/>
                <a:gd name="connsiteY28" fmla="*/ 31750 h 1955800"/>
                <a:gd name="connsiteX29" fmla="*/ 1296144 w 1619250"/>
                <a:gd name="connsiteY29" fmla="*/ 31750 h 1955800"/>
                <a:gd name="connsiteX0" fmla="*/ 1296144 w 2110266"/>
                <a:gd name="connsiteY0" fmla="*/ 31750 h 1955800"/>
                <a:gd name="connsiteX1" fmla="*/ 971550 w 2110266"/>
                <a:gd name="connsiteY1" fmla="*/ 1079500 h 1955800"/>
                <a:gd name="connsiteX2" fmla="*/ 895350 w 2110266"/>
                <a:gd name="connsiteY2" fmla="*/ 1289050 h 1955800"/>
                <a:gd name="connsiteX3" fmla="*/ 666750 w 2110266"/>
                <a:gd name="connsiteY3" fmla="*/ 1308100 h 1955800"/>
                <a:gd name="connsiteX4" fmla="*/ 495300 w 2110266"/>
                <a:gd name="connsiteY4" fmla="*/ 1346200 h 1955800"/>
                <a:gd name="connsiteX5" fmla="*/ 323850 w 2110266"/>
                <a:gd name="connsiteY5" fmla="*/ 1346200 h 1955800"/>
                <a:gd name="connsiteX6" fmla="*/ 209550 w 2110266"/>
                <a:gd name="connsiteY6" fmla="*/ 1384300 h 1955800"/>
                <a:gd name="connsiteX7" fmla="*/ 171450 w 2110266"/>
                <a:gd name="connsiteY7" fmla="*/ 1460500 h 1955800"/>
                <a:gd name="connsiteX8" fmla="*/ 57150 w 2110266"/>
                <a:gd name="connsiteY8" fmla="*/ 1479550 h 1955800"/>
                <a:gd name="connsiteX9" fmla="*/ 0 w 2110266"/>
                <a:gd name="connsiteY9" fmla="*/ 1536700 h 1955800"/>
                <a:gd name="connsiteX10" fmla="*/ 209550 w 2110266"/>
                <a:gd name="connsiteY10" fmla="*/ 1670050 h 1955800"/>
                <a:gd name="connsiteX11" fmla="*/ 323850 w 2110266"/>
                <a:gd name="connsiteY11" fmla="*/ 1784350 h 1955800"/>
                <a:gd name="connsiteX12" fmla="*/ 552450 w 2110266"/>
                <a:gd name="connsiteY12" fmla="*/ 1879600 h 1955800"/>
                <a:gd name="connsiteX13" fmla="*/ 838200 w 2110266"/>
                <a:gd name="connsiteY13" fmla="*/ 1898650 h 1955800"/>
                <a:gd name="connsiteX14" fmla="*/ 1104900 w 2110266"/>
                <a:gd name="connsiteY14" fmla="*/ 1936750 h 1955800"/>
                <a:gd name="connsiteX15" fmla="*/ 1276350 w 2110266"/>
                <a:gd name="connsiteY15" fmla="*/ 1955800 h 1955800"/>
                <a:gd name="connsiteX16" fmla="*/ 1466850 w 2110266"/>
                <a:gd name="connsiteY16" fmla="*/ 1879600 h 1955800"/>
                <a:gd name="connsiteX17" fmla="*/ 1600200 w 2110266"/>
                <a:gd name="connsiteY17" fmla="*/ 1803400 h 1955800"/>
                <a:gd name="connsiteX18" fmla="*/ 1619250 w 2110266"/>
                <a:gd name="connsiteY18" fmla="*/ 1708150 h 1955800"/>
                <a:gd name="connsiteX19" fmla="*/ 1600200 w 2110266"/>
                <a:gd name="connsiteY19" fmla="*/ 1631950 h 1955800"/>
                <a:gd name="connsiteX20" fmla="*/ 1524000 w 2110266"/>
                <a:gd name="connsiteY20" fmla="*/ 1574800 h 1955800"/>
                <a:gd name="connsiteX21" fmla="*/ 1219200 w 2110266"/>
                <a:gd name="connsiteY21" fmla="*/ 1422400 h 1955800"/>
                <a:gd name="connsiteX22" fmla="*/ 1181100 w 2110266"/>
                <a:gd name="connsiteY22" fmla="*/ 1365250 h 1955800"/>
                <a:gd name="connsiteX23" fmla="*/ 1162050 w 2110266"/>
                <a:gd name="connsiteY23" fmla="*/ 1193800 h 1955800"/>
                <a:gd name="connsiteX24" fmla="*/ 1200150 w 2110266"/>
                <a:gd name="connsiteY24" fmla="*/ 908050 h 1955800"/>
                <a:gd name="connsiteX25" fmla="*/ 1238250 w 2110266"/>
                <a:gd name="connsiteY25" fmla="*/ 641350 h 1955800"/>
                <a:gd name="connsiteX26" fmla="*/ 1276350 w 2110266"/>
                <a:gd name="connsiteY26" fmla="*/ 393700 h 1955800"/>
                <a:gd name="connsiteX27" fmla="*/ 1314450 w 2110266"/>
                <a:gd name="connsiteY27" fmla="*/ 222250 h 1955800"/>
                <a:gd name="connsiteX28" fmla="*/ 1333500 w 2110266"/>
                <a:gd name="connsiteY28" fmla="*/ 31750 h 1955800"/>
                <a:gd name="connsiteX29" fmla="*/ 2102484 w 2110266"/>
                <a:gd name="connsiteY29" fmla="*/ 164268 h 1955800"/>
                <a:gd name="connsiteX0" fmla="*/ 1296144 w 2110266"/>
                <a:gd name="connsiteY0" fmla="*/ 0 h 1924050"/>
                <a:gd name="connsiteX1" fmla="*/ 971550 w 2110266"/>
                <a:gd name="connsiteY1" fmla="*/ 1047750 h 1924050"/>
                <a:gd name="connsiteX2" fmla="*/ 895350 w 2110266"/>
                <a:gd name="connsiteY2" fmla="*/ 1257300 h 1924050"/>
                <a:gd name="connsiteX3" fmla="*/ 666750 w 2110266"/>
                <a:gd name="connsiteY3" fmla="*/ 1276350 h 1924050"/>
                <a:gd name="connsiteX4" fmla="*/ 495300 w 2110266"/>
                <a:gd name="connsiteY4" fmla="*/ 1314450 h 1924050"/>
                <a:gd name="connsiteX5" fmla="*/ 323850 w 2110266"/>
                <a:gd name="connsiteY5" fmla="*/ 1314450 h 1924050"/>
                <a:gd name="connsiteX6" fmla="*/ 209550 w 2110266"/>
                <a:gd name="connsiteY6" fmla="*/ 1352550 h 1924050"/>
                <a:gd name="connsiteX7" fmla="*/ 171450 w 2110266"/>
                <a:gd name="connsiteY7" fmla="*/ 1428750 h 1924050"/>
                <a:gd name="connsiteX8" fmla="*/ 57150 w 2110266"/>
                <a:gd name="connsiteY8" fmla="*/ 1447800 h 1924050"/>
                <a:gd name="connsiteX9" fmla="*/ 0 w 2110266"/>
                <a:gd name="connsiteY9" fmla="*/ 1504950 h 1924050"/>
                <a:gd name="connsiteX10" fmla="*/ 209550 w 2110266"/>
                <a:gd name="connsiteY10" fmla="*/ 1638300 h 1924050"/>
                <a:gd name="connsiteX11" fmla="*/ 323850 w 2110266"/>
                <a:gd name="connsiteY11" fmla="*/ 1752600 h 1924050"/>
                <a:gd name="connsiteX12" fmla="*/ 552450 w 2110266"/>
                <a:gd name="connsiteY12" fmla="*/ 1847850 h 1924050"/>
                <a:gd name="connsiteX13" fmla="*/ 838200 w 2110266"/>
                <a:gd name="connsiteY13" fmla="*/ 1866900 h 1924050"/>
                <a:gd name="connsiteX14" fmla="*/ 1104900 w 2110266"/>
                <a:gd name="connsiteY14" fmla="*/ 1905000 h 1924050"/>
                <a:gd name="connsiteX15" fmla="*/ 1276350 w 2110266"/>
                <a:gd name="connsiteY15" fmla="*/ 1924050 h 1924050"/>
                <a:gd name="connsiteX16" fmla="*/ 1466850 w 2110266"/>
                <a:gd name="connsiteY16" fmla="*/ 1847850 h 1924050"/>
                <a:gd name="connsiteX17" fmla="*/ 1600200 w 2110266"/>
                <a:gd name="connsiteY17" fmla="*/ 1771650 h 1924050"/>
                <a:gd name="connsiteX18" fmla="*/ 1619250 w 2110266"/>
                <a:gd name="connsiteY18" fmla="*/ 1676400 h 1924050"/>
                <a:gd name="connsiteX19" fmla="*/ 1600200 w 2110266"/>
                <a:gd name="connsiteY19" fmla="*/ 1600200 h 1924050"/>
                <a:gd name="connsiteX20" fmla="*/ 1524000 w 2110266"/>
                <a:gd name="connsiteY20" fmla="*/ 1543050 h 1924050"/>
                <a:gd name="connsiteX21" fmla="*/ 1219200 w 2110266"/>
                <a:gd name="connsiteY21" fmla="*/ 1390650 h 1924050"/>
                <a:gd name="connsiteX22" fmla="*/ 1181100 w 2110266"/>
                <a:gd name="connsiteY22" fmla="*/ 1333500 h 1924050"/>
                <a:gd name="connsiteX23" fmla="*/ 1162050 w 2110266"/>
                <a:gd name="connsiteY23" fmla="*/ 1162050 h 1924050"/>
                <a:gd name="connsiteX24" fmla="*/ 1200150 w 2110266"/>
                <a:gd name="connsiteY24" fmla="*/ 876300 h 1924050"/>
                <a:gd name="connsiteX25" fmla="*/ 1238250 w 2110266"/>
                <a:gd name="connsiteY25" fmla="*/ 609600 h 1924050"/>
                <a:gd name="connsiteX26" fmla="*/ 1276350 w 2110266"/>
                <a:gd name="connsiteY26" fmla="*/ 361950 h 1924050"/>
                <a:gd name="connsiteX27" fmla="*/ 1314450 w 2110266"/>
                <a:gd name="connsiteY27" fmla="*/ 190500 h 1924050"/>
                <a:gd name="connsiteX28" fmla="*/ 1814452 w 2110266"/>
                <a:gd name="connsiteY28" fmla="*/ 348542 h 1924050"/>
                <a:gd name="connsiteX29" fmla="*/ 2102484 w 2110266"/>
                <a:gd name="connsiteY29" fmla="*/ 132518 h 1924050"/>
                <a:gd name="connsiteX0" fmla="*/ 1238388 w 2110266"/>
                <a:gd name="connsiteY0" fmla="*/ 72008 h 1791532"/>
                <a:gd name="connsiteX1" fmla="*/ 971550 w 2110266"/>
                <a:gd name="connsiteY1" fmla="*/ 915232 h 1791532"/>
                <a:gd name="connsiteX2" fmla="*/ 895350 w 2110266"/>
                <a:gd name="connsiteY2" fmla="*/ 1124782 h 1791532"/>
                <a:gd name="connsiteX3" fmla="*/ 666750 w 2110266"/>
                <a:gd name="connsiteY3" fmla="*/ 1143832 h 1791532"/>
                <a:gd name="connsiteX4" fmla="*/ 495300 w 2110266"/>
                <a:gd name="connsiteY4" fmla="*/ 1181932 h 1791532"/>
                <a:gd name="connsiteX5" fmla="*/ 323850 w 2110266"/>
                <a:gd name="connsiteY5" fmla="*/ 1181932 h 1791532"/>
                <a:gd name="connsiteX6" fmla="*/ 209550 w 2110266"/>
                <a:gd name="connsiteY6" fmla="*/ 1220032 h 1791532"/>
                <a:gd name="connsiteX7" fmla="*/ 171450 w 2110266"/>
                <a:gd name="connsiteY7" fmla="*/ 1296232 h 1791532"/>
                <a:gd name="connsiteX8" fmla="*/ 57150 w 2110266"/>
                <a:gd name="connsiteY8" fmla="*/ 1315282 h 1791532"/>
                <a:gd name="connsiteX9" fmla="*/ 0 w 2110266"/>
                <a:gd name="connsiteY9" fmla="*/ 1372432 h 1791532"/>
                <a:gd name="connsiteX10" fmla="*/ 209550 w 2110266"/>
                <a:gd name="connsiteY10" fmla="*/ 1505782 h 1791532"/>
                <a:gd name="connsiteX11" fmla="*/ 323850 w 2110266"/>
                <a:gd name="connsiteY11" fmla="*/ 1620082 h 1791532"/>
                <a:gd name="connsiteX12" fmla="*/ 552450 w 2110266"/>
                <a:gd name="connsiteY12" fmla="*/ 1715332 h 1791532"/>
                <a:gd name="connsiteX13" fmla="*/ 838200 w 2110266"/>
                <a:gd name="connsiteY13" fmla="*/ 1734382 h 1791532"/>
                <a:gd name="connsiteX14" fmla="*/ 1104900 w 2110266"/>
                <a:gd name="connsiteY14" fmla="*/ 1772482 h 1791532"/>
                <a:gd name="connsiteX15" fmla="*/ 1276350 w 2110266"/>
                <a:gd name="connsiteY15" fmla="*/ 1791532 h 1791532"/>
                <a:gd name="connsiteX16" fmla="*/ 1466850 w 2110266"/>
                <a:gd name="connsiteY16" fmla="*/ 1715332 h 1791532"/>
                <a:gd name="connsiteX17" fmla="*/ 1600200 w 2110266"/>
                <a:gd name="connsiteY17" fmla="*/ 1639132 h 1791532"/>
                <a:gd name="connsiteX18" fmla="*/ 1619250 w 2110266"/>
                <a:gd name="connsiteY18" fmla="*/ 1543882 h 1791532"/>
                <a:gd name="connsiteX19" fmla="*/ 1600200 w 2110266"/>
                <a:gd name="connsiteY19" fmla="*/ 1467682 h 1791532"/>
                <a:gd name="connsiteX20" fmla="*/ 1524000 w 2110266"/>
                <a:gd name="connsiteY20" fmla="*/ 1410532 h 1791532"/>
                <a:gd name="connsiteX21" fmla="*/ 1219200 w 2110266"/>
                <a:gd name="connsiteY21" fmla="*/ 1258132 h 1791532"/>
                <a:gd name="connsiteX22" fmla="*/ 1181100 w 2110266"/>
                <a:gd name="connsiteY22" fmla="*/ 1200982 h 1791532"/>
                <a:gd name="connsiteX23" fmla="*/ 1162050 w 2110266"/>
                <a:gd name="connsiteY23" fmla="*/ 1029532 h 1791532"/>
                <a:gd name="connsiteX24" fmla="*/ 1200150 w 2110266"/>
                <a:gd name="connsiteY24" fmla="*/ 743782 h 1791532"/>
                <a:gd name="connsiteX25" fmla="*/ 1238250 w 2110266"/>
                <a:gd name="connsiteY25" fmla="*/ 477082 h 1791532"/>
                <a:gd name="connsiteX26" fmla="*/ 1276350 w 2110266"/>
                <a:gd name="connsiteY26" fmla="*/ 229432 h 1791532"/>
                <a:gd name="connsiteX27" fmla="*/ 1314450 w 2110266"/>
                <a:gd name="connsiteY27" fmla="*/ 57982 h 1791532"/>
                <a:gd name="connsiteX28" fmla="*/ 1814452 w 2110266"/>
                <a:gd name="connsiteY28" fmla="*/ 216024 h 1791532"/>
                <a:gd name="connsiteX29" fmla="*/ 2102484 w 2110266"/>
                <a:gd name="connsiteY29" fmla="*/ 0 h 1791532"/>
                <a:gd name="connsiteX0" fmla="*/ 1238388 w 1814452"/>
                <a:gd name="connsiteY0" fmla="*/ 864096 h 2583620"/>
                <a:gd name="connsiteX1" fmla="*/ 971550 w 1814452"/>
                <a:gd name="connsiteY1" fmla="*/ 1707320 h 2583620"/>
                <a:gd name="connsiteX2" fmla="*/ 895350 w 1814452"/>
                <a:gd name="connsiteY2" fmla="*/ 1916870 h 2583620"/>
                <a:gd name="connsiteX3" fmla="*/ 666750 w 1814452"/>
                <a:gd name="connsiteY3" fmla="*/ 1935920 h 2583620"/>
                <a:gd name="connsiteX4" fmla="*/ 495300 w 1814452"/>
                <a:gd name="connsiteY4" fmla="*/ 1974020 h 2583620"/>
                <a:gd name="connsiteX5" fmla="*/ 323850 w 1814452"/>
                <a:gd name="connsiteY5" fmla="*/ 1974020 h 2583620"/>
                <a:gd name="connsiteX6" fmla="*/ 209550 w 1814452"/>
                <a:gd name="connsiteY6" fmla="*/ 2012120 h 2583620"/>
                <a:gd name="connsiteX7" fmla="*/ 171450 w 1814452"/>
                <a:gd name="connsiteY7" fmla="*/ 2088320 h 2583620"/>
                <a:gd name="connsiteX8" fmla="*/ 57150 w 1814452"/>
                <a:gd name="connsiteY8" fmla="*/ 2107370 h 2583620"/>
                <a:gd name="connsiteX9" fmla="*/ 0 w 1814452"/>
                <a:gd name="connsiteY9" fmla="*/ 2164520 h 2583620"/>
                <a:gd name="connsiteX10" fmla="*/ 209550 w 1814452"/>
                <a:gd name="connsiteY10" fmla="*/ 2297870 h 2583620"/>
                <a:gd name="connsiteX11" fmla="*/ 323850 w 1814452"/>
                <a:gd name="connsiteY11" fmla="*/ 2412170 h 2583620"/>
                <a:gd name="connsiteX12" fmla="*/ 552450 w 1814452"/>
                <a:gd name="connsiteY12" fmla="*/ 2507420 h 2583620"/>
                <a:gd name="connsiteX13" fmla="*/ 838200 w 1814452"/>
                <a:gd name="connsiteY13" fmla="*/ 2526470 h 2583620"/>
                <a:gd name="connsiteX14" fmla="*/ 1104900 w 1814452"/>
                <a:gd name="connsiteY14" fmla="*/ 2564570 h 2583620"/>
                <a:gd name="connsiteX15" fmla="*/ 1276350 w 1814452"/>
                <a:gd name="connsiteY15" fmla="*/ 2583620 h 2583620"/>
                <a:gd name="connsiteX16" fmla="*/ 1466850 w 1814452"/>
                <a:gd name="connsiteY16" fmla="*/ 2507420 h 2583620"/>
                <a:gd name="connsiteX17" fmla="*/ 1600200 w 1814452"/>
                <a:gd name="connsiteY17" fmla="*/ 2431220 h 2583620"/>
                <a:gd name="connsiteX18" fmla="*/ 1619250 w 1814452"/>
                <a:gd name="connsiteY18" fmla="*/ 2335970 h 2583620"/>
                <a:gd name="connsiteX19" fmla="*/ 1600200 w 1814452"/>
                <a:gd name="connsiteY19" fmla="*/ 2259770 h 2583620"/>
                <a:gd name="connsiteX20" fmla="*/ 1524000 w 1814452"/>
                <a:gd name="connsiteY20" fmla="*/ 2202620 h 2583620"/>
                <a:gd name="connsiteX21" fmla="*/ 1219200 w 1814452"/>
                <a:gd name="connsiteY21" fmla="*/ 2050220 h 2583620"/>
                <a:gd name="connsiteX22" fmla="*/ 1181100 w 1814452"/>
                <a:gd name="connsiteY22" fmla="*/ 1993070 h 2583620"/>
                <a:gd name="connsiteX23" fmla="*/ 1162050 w 1814452"/>
                <a:gd name="connsiteY23" fmla="*/ 1821620 h 2583620"/>
                <a:gd name="connsiteX24" fmla="*/ 1200150 w 1814452"/>
                <a:gd name="connsiteY24" fmla="*/ 1535870 h 2583620"/>
                <a:gd name="connsiteX25" fmla="*/ 1238250 w 1814452"/>
                <a:gd name="connsiteY25" fmla="*/ 1269170 h 2583620"/>
                <a:gd name="connsiteX26" fmla="*/ 1276350 w 1814452"/>
                <a:gd name="connsiteY26" fmla="*/ 1021520 h 2583620"/>
                <a:gd name="connsiteX27" fmla="*/ 1314450 w 1814452"/>
                <a:gd name="connsiteY27" fmla="*/ 850070 h 2583620"/>
                <a:gd name="connsiteX28" fmla="*/ 1814452 w 1814452"/>
                <a:gd name="connsiteY28" fmla="*/ 1008112 h 2583620"/>
                <a:gd name="connsiteX29" fmla="*/ 1382404 w 1814452"/>
                <a:gd name="connsiteY29" fmla="*/ 0 h 2583620"/>
                <a:gd name="connsiteX0" fmla="*/ 1238388 w 1619250"/>
                <a:gd name="connsiteY0" fmla="*/ 864096 h 2583620"/>
                <a:gd name="connsiteX1" fmla="*/ 971550 w 1619250"/>
                <a:gd name="connsiteY1" fmla="*/ 1707320 h 2583620"/>
                <a:gd name="connsiteX2" fmla="*/ 895350 w 1619250"/>
                <a:gd name="connsiteY2" fmla="*/ 1916870 h 2583620"/>
                <a:gd name="connsiteX3" fmla="*/ 666750 w 1619250"/>
                <a:gd name="connsiteY3" fmla="*/ 1935920 h 2583620"/>
                <a:gd name="connsiteX4" fmla="*/ 495300 w 1619250"/>
                <a:gd name="connsiteY4" fmla="*/ 1974020 h 2583620"/>
                <a:gd name="connsiteX5" fmla="*/ 323850 w 1619250"/>
                <a:gd name="connsiteY5" fmla="*/ 1974020 h 2583620"/>
                <a:gd name="connsiteX6" fmla="*/ 209550 w 1619250"/>
                <a:gd name="connsiteY6" fmla="*/ 2012120 h 2583620"/>
                <a:gd name="connsiteX7" fmla="*/ 171450 w 1619250"/>
                <a:gd name="connsiteY7" fmla="*/ 2088320 h 2583620"/>
                <a:gd name="connsiteX8" fmla="*/ 57150 w 1619250"/>
                <a:gd name="connsiteY8" fmla="*/ 2107370 h 2583620"/>
                <a:gd name="connsiteX9" fmla="*/ 0 w 1619250"/>
                <a:gd name="connsiteY9" fmla="*/ 2164520 h 2583620"/>
                <a:gd name="connsiteX10" fmla="*/ 209550 w 1619250"/>
                <a:gd name="connsiteY10" fmla="*/ 2297870 h 2583620"/>
                <a:gd name="connsiteX11" fmla="*/ 323850 w 1619250"/>
                <a:gd name="connsiteY11" fmla="*/ 2412170 h 2583620"/>
                <a:gd name="connsiteX12" fmla="*/ 552450 w 1619250"/>
                <a:gd name="connsiteY12" fmla="*/ 2507420 h 2583620"/>
                <a:gd name="connsiteX13" fmla="*/ 838200 w 1619250"/>
                <a:gd name="connsiteY13" fmla="*/ 2526470 h 2583620"/>
                <a:gd name="connsiteX14" fmla="*/ 1104900 w 1619250"/>
                <a:gd name="connsiteY14" fmla="*/ 2564570 h 2583620"/>
                <a:gd name="connsiteX15" fmla="*/ 1276350 w 1619250"/>
                <a:gd name="connsiteY15" fmla="*/ 2583620 h 2583620"/>
                <a:gd name="connsiteX16" fmla="*/ 1466850 w 1619250"/>
                <a:gd name="connsiteY16" fmla="*/ 2507420 h 2583620"/>
                <a:gd name="connsiteX17" fmla="*/ 1600200 w 1619250"/>
                <a:gd name="connsiteY17" fmla="*/ 2431220 h 2583620"/>
                <a:gd name="connsiteX18" fmla="*/ 1619250 w 1619250"/>
                <a:gd name="connsiteY18" fmla="*/ 2335970 h 2583620"/>
                <a:gd name="connsiteX19" fmla="*/ 1600200 w 1619250"/>
                <a:gd name="connsiteY19" fmla="*/ 2259770 h 2583620"/>
                <a:gd name="connsiteX20" fmla="*/ 1524000 w 1619250"/>
                <a:gd name="connsiteY20" fmla="*/ 2202620 h 2583620"/>
                <a:gd name="connsiteX21" fmla="*/ 1219200 w 1619250"/>
                <a:gd name="connsiteY21" fmla="*/ 2050220 h 2583620"/>
                <a:gd name="connsiteX22" fmla="*/ 1181100 w 1619250"/>
                <a:gd name="connsiteY22" fmla="*/ 1993070 h 2583620"/>
                <a:gd name="connsiteX23" fmla="*/ 1162050 w 1619250"/>
                <a:gd name="connsiteY23" fmla="*/ 1821620 h 2583620"/>
                <a:gd name="connsiteX24" fmla="*/ 1200150 w 1619250"/>
                <a:gd name="connsiteY24" fmla="*/ 1535870 h 2583620"/>
                <a:gd name="connsiteX25" fmla="*/ 1238250 w 1619250"/>
                <a:gd name="connsiteY25" fmla="*/ 1269170 h 2583620"/>
                <a:gd name="connsiteX26" fmla="*/ 1276350 w 1619250"/>
                <a:gd name="connsiteY26" fmla="*/ 1021520 h 2583620"/>
                <a:gd name="connsiteX27" fmla="*/ 1314450 w 1619250"/>
                <a:gd name="connsiteY27" fmla="*/ 850070 h 2583620"/>
                <a:gd name="connsiteX28" fmla="*/ 1310396 w 1619250"/>
                <a:gd name="connsiteY28" fmla="*/ 720080 h 2583620"/>
                <a:gd name="connsiteX29" fmla="*/ 1382404 w 1619250"/>
                <a:gd name="connsiteY29" fmla="*/ 0 h 2583620"/>
                <a:gd name="connsiteX0" fmla="*/ 1238388 w 1619250"/>
                <a:gd name="connsiteY0" fmla="*/ 144016 h 1863540"/>
                <a:gd name="connsiteX1" fmla="*/ 971550 w 1619250"/>
                <a:gd name="connsiteY1" fmla="*/ 987240 h 1863540"/>
                <a:gd name="connsiteX2" fmla="*/ 895350 w 1619250"/>
                <a:gd name="connsiteY2" fmla="*/ 1196790 h 1863540"/>
                <a:gd name="connsiteX3" fmla="*/ 666750 w 1619250"/>
                <a:gd name="connsiteY3" fmla="*/ 1215840 h 1863540"/>
                <a:gd name="connsiteX4" fmla="*/ 495300 w 1619250"/>
                <a:gd name="connsiteY4" fmla="*/ 1253940 h 1863540"/>
                <a:gd name="connsiteX5" fmla="*/ 323850 w 1619250"/>
                <a:gd name="connsiteY5" fmla="*/ 1253940 h 1863540"/>
                <a:gd name="connsiteX6" fmla="*/ 209550 w 1619250"/>
                <a:gd name="connsiteY6" fmla="*/ 1292040 h 1863540"/>
                <a:gd name="connsiteX7" fmla="*/ 171450 w 1619250"/>
                <a:gd name="connsiteY7" fmla="*/ 1368240 h 1863540"/>
                <a:gd name="connsiteX8" fmla="*/ 57150 w 1619250"/>
                <a:gd name="connsiteY8" fmla="*/ 1387290 h 1863540"/>
                <a:gd name="connsiteX9" fmla="*/ 0 w 1619250"/>
                <a:gd name="connsiteY9" fmla="*/ 1444440 h 1863540"/>
                <a:gd name="connsiteX10" fmla="*/ 209550 w 1619250"/>
                <a:gd name="connsiteY10" fmla="*/ 1577790 h 1863540"/>
                <a:gd name="connsiteX11" fmla="*/ 323850 w 1619250"/>
                <a:gd name="connsiteY11" fmla="*/ 1692090 h 1863540"/>
                <a:gd name="connsiteX12" fmla="*/ 552450 w 1619250"/>
                <a:gd name="connsiteY12" fmla="*/ 1787340 h 1863540"/>
                <a:gd name="connsiteX13" fmla="*/ 838200 w 1619250"/>
                <a:gd name="connsiteY13" fmla="*/ 1806390 h 1863540"/>
                <a:gd name="connsiteX14" fmla="*/ 1104900 w 1619250"/>
                <a:gd name="connsiteY14" fmla="*/ 1844490 h 1863540"/>
                <a:gd name="connsiteX15" fmla="*/ 1276350 w 1619250"/>
                <a:gd name="connsiteY15" fmla="*/ 1863540 h 1863540"/>
                <a:gd name="connsiteX16" fmla="*/ 1466850 w 1619250"/>
                <a:gd name="connsiteY16" fmla="*/ 1787340 h 1863540"/>
                <a:gd name="connsiteX17" fmla="*/ 1600200 w 1619250"/>
                <a:gd name="connsiteY17" fmla="*/ 1711140 h 1863540"/>
                <a:gd name="connsiteX18" fmla="*/ 1619250 w 1619250"/>
                <a:gd name="connsiteY18" fmla="*/ 1615890 h 1863540"/>
                <a:gd name="connsiteX19" fmla="*/ 1600200 w 1619250"/>
                <a:gd name="connsiteY19" fmla="*/ 1539690 h 1863540"/>
                <a:gd name="connsiteX20" fmla="*/ 1524000 w 1619250"/>
                <a:gd name="connsiteY20" fmla="*/ 1482540 h 1863540"/>
                <a:gd name="connsiteX21" fmla="*/ 1219200 w 1619250"/>
                <a:gd name="connsiteY21" fmla="*/ 1330140 h 1863540"/>
                <a:gd name="connsiteX22" fmla="*/ 1181100 w 1619250"/>
                <a:gd name="connsiteY22" fmla="*/ 1272990 h 1863540"/>
                <a:gd name="connsiteX23" fmla="*/ 1162050 w 1619250"/>
                <a:gd name="connsiteY23" fmla="*/ 1101540 h 1863540"/>
                <a:gd name="connsiteX24" fmla="*/ 1200150 w 1619250"/>
                <a:gd name="connsiteY24" fmla="*/ 815790 h 1863540"/>
                <a:gd name="connsiteX25" fmla="*/ 1238250 w 1619250"/>
                <a:gd name="connsiteY25" fmla="*/ 549090 h 1863540"/>
                <a:gd name="connsiteX26" fmla="*/ 1276350 w 1619250"/>
                <a:gd name="connsiteY26" fmla="*/ 301440 h 1863540"/>
                <a:gd name="connsiteX27" fmla="*/ 1314450 w 1619250"/>
                <a:gd name="connsiteY27" fmla="*/ 129990 h 1863540"/>
                <a:gd name="connsiteX28" fmla="*/ 1310396 w 1619250"/>
                <a:gd name="connsiteY28" fmla="*/ 0 h 1863540"/>
                <a:gd name="connsiteX29" fmla="*/ 1310396 w 1619250"/>
                <a:gd name="connsiteY29" fmla="*/ 0 h 1863540"/>
                <a:gd name="connsiteX0" fmla="*/ 1238388 w 1619250"/>
                <a:gd name="connsiteY0" fmla="*/ 144016 h 1863540"/>
                <a:gd name="connsiteX1" fmla="*/ 971550 w 1619250"/>
                <a:gd name="connsiteY1" fmla="*/ 987240 h 1863540"/>
                <a:gd name="connsiteX2" fmla="*/ 895350 w 1619250"/>
                <a:gd name="connsiteY2" fmla="*/ 1196790 h 1863540"/>
                <a:gd name="connsiteX3" fmla="*/ 666750 w 1619250"/>
                <a:gd name="connsiteY3" fmla="*/ 1215840 h 1863540"/>
                <a:gd name="connsiteX4" fmla="*/ 495300 w 1619250"/>
                <a:gd name="connsiteY4" fmla="*/ 1253940 h 1863540"/>
                <a:gd name="connsiteX5" fmla="*/ 323850 w 1619250"/>
                <a:gd name="connsiteY5" fmla="*/ 1253940 h 1863540"/>
                <a:gd name="connsiteX6" fmla="*/ 209550 w 1619250"/>
                <a:gd name="connsiteY6" fmla="*/ 1292040 h 1863540"/>
                <a:gd name="connsiteX7" fmla="*/ 171450 w 1619250"/>
                <a:gd name="connsiteY7" fmla="*/ 1368240 h 1863540"/>
                <a:gd name="connsiteX8" fmla="*/ 57150 w 1619250"/>
                <a:gd name="connsiteY8" fmla="*/ 1387290 h 1863540"/>
                <a:gd name="connsiteX9" fmla="*/ 0 w 1619250"/>
                <a:gd name="connsiteY9" fmla="*/ 1444440 h 1863540"/>
                <a:gd name="connsiteX10" fmla="*/ 209550 w 1619250"/>
                <a:gd name="connsiteY10" fmla="*/ 1577790 h 1863540"/>
                <a:gd name="connsiteX11" fmla="*/ 323850 w 1619250"/>
                <a:gd name="connsiteY11" fmla="*/ 1692090 h 1863540"/>
                <a:gd name="connsiteX12" fmla="*/ 552450 w 1619250"/>
                <a:gd name="connsiteY12" fmla="*/ 1787340 h 1863540"/>
                <a:gd name="connsiteX13" fmla="*/ 838200 w 1619250"/>
                <a:gd name="connsiteY13" fmla="*/ 1806390 h 1863540"/>
                <a:gd name="connsiteX14" fmla="*/ 1104900 w 1619250"/>
                <a:gd name="connsiteY14" fmla="*/ 1844490 h 1863540"/>
                <a:gd name="connsiteX15" fmla="*/ 1276350 w 1619250"/>
                <a:gd name="connsiteY15" fmla="*/ 1863540 h 1863540"/>
                <a:gd name="connsiteX16" fmla="*/ 1466850 w 1619250"/>
                <a:gd name="connsiteY16" fmla="*/ 1787340 h 1863540"/>
                <a:gd name="connsiteX17" fmla="*/ 1600200 w 1619250"/>
                <a:gd name="connsiteY17" fmla="*/ 1711140 h 1863540"/>
                <a:gd name="connsiteX18" fmla="*/ 1619250 w 1619250"/>
                <a:gd name="connsiteY18" fmla="*/ 1615890 h 1863540"/>
                <a:gd name="connsiteX19" fmla="*/ 1600200 w 1619250"/>
                <a:gd name="connsiteY19" fmla="*/ 1539690 h 1863540"/>
                <a:gd name="connsiteX20" fmla="*/ 1524000 w 1619250"/>
                <a:gd name="connsiteY20" fmla="*/ 1482540 h 1863540"/>
                <a:gd name="connsiteX21" fmla="*/ 1219200 w 1619250"/>
                <a:gd name="connsiteY21" fmla="*/ 1330140 h 1863540"/>
                <a:gd name="connsiteX22" fmla="*/ 1181100 w 1619250"/>
                <a:gd name="connsiteY22" fmla="*/ 1272990 h 1863540"/>
                <a:gd name="connsiteX23" fmla="*/ 1162050 w 1619250"/>
                <a:gd name="connsiteY23" fmla="*/ 1101540 h 1863540"/>
                <a:gd name="connsiteX24" fmla="*/ 1200150 w 1619250"/>
                <a:gd name="connsiteY24" fmla="*/ 815790 h 1863540"/>
                <a:gd name="connsiteX25" fmla="*/ 1238250 w 1619250"/>
                <a:gd name="connsiteY25" fmla="*/ 549090 h 1863540"/>
                <a:gd name="connsiteX26" fmla="*/ 1276350 w 1619250"/>
                <a:gd name="connsiteY26" fmla="*/ 301440 h 1863540"/>
                <a:gd name="connsiteX27" fmla="*/ 1314450 w 1619250"/>
                <a:gd name="connsiteY27" fmla="*/ 129990 h 1863540"/>
                <a:gd name="connsiteX28" fmla="*/ 1310396 w 1619250"/>
                <a:gd name="connsiteY28" fmla="*/ 0 h 1863540"/>
                <a:gd name="connsiteX29" fmla="*/ 1382404 w 1619250"/>
                <a:gd name="connsiteY29" fmla="*/ 0 h 1863540"/>
                <a:gd name="connsiteX0" fmla="*/ 1238388 w 1619250"/>
                <a:gd name="connsiteY0" fmla="*/ 144016 h 1863540"/>
                <a:gd name="connsiteX1" fmla="*/ 971550 w 1619250"/>
                <a:gd name="connsiteY1" fmla="*/ 987240 h 1863540"/>
                <a:gd name="connsiteX2" fmla="*/ 895350 w 1619250"/>
                <a:gd name="connsiteY2" fmla="*/ 1196790 h 1863540"/>
                <a:gd name="connsiteX3" fmla="*/ 666750 w 1619250"/>
                <a:gd name="connsiteY3" fmla="*/ 1215840 h 1863540"/>
                <a:gd name="connsiteX4" fmla="*/ 495300 w 1619250"/>
                <a:gd name="connsiteY4" fmla="*/ 1253940 h 1863540"/>
                <a:gd name="connsiteX5" fmla="*/ 323850 w 1619250"/>
                <a:gd name="connsiteY5" fmla="*/ 1253940 h 1863540"/>
                <a:gd name="connsiteX6" fmla="*/ 209550 w 1619250"/>
                <a:gd name="connsiteY6" fmla="*/ 1292040 h 1863540"/>
                <a:gd name="connsiteX7" fmla="*/ 171450 w 1619250"/>
                <a:gd name="connsiteY7" fmla="*/ 1368240 h 1863540"/>
                <a:gd name="connsiteX8" fmla="*/ 57150 w 1619250"/>
                <a:gd name="connsiteY8" fmla="*/ 1387290 h 1863540"/>
                <a:gd name="connsiteX9" fmla="*/ 0 w 1619250"/>
                <a:gd name="connsiteY9" fmla="*/ 1444440 h 1863540"/>
                <a:gd name="connsiteX10" fmla="*/ 209550 w 1619250"/>
                <a:gd name="connsiteY10" fmla="*/ 1577790 h 1863540"/>
                <a:gd name="connsiteX11" fmla="*/ 323850 w 1619250"/>
                <a:gd name="connsiteY11" fmla="*/ 1692090 h 1863540"/>
                <a:gd name="connsiteX12" fmla="*/ 552450 w 1619250"/>
                <a:gd name="connsiteY12" fmla="*/ 1787340 h 1863540"/>
                <a:gd name="connsiteX13" fmla="*/ 838200 w 1619250"/>
                <a:gd name="connsiteY13" fmla="*/ 1806390 h 1863540"/>
                <a:gd name="connsiteX14" fmla="*/ 1104900 w 1619250"/>
                <a:gd name="connsiteY14" fmla="*/ 1844490 h 1863540"/>
                <a:gd name="connsiteX15" fmla="*/ 1276350 w 1619250"/>
                <a:gd name="connsiteY15" fmla="*/ 1863540 h 1863540"/>
                <a:gd name="connsiteX16" fmla="*/ 1466850 w 1619250"/>
                <a:gd name="connsiteY16" fmla="*/ 1787340 h 1863540"/>
                <a:gd name="connsiteX17" fmla="*/ 1600200 w 1619250"/>
                <a:gd name="connsiteY17" fmla="*/ 1711140 h 1863540"/>
                <a:gd name="connsiteX18" fmla="*/ 1619250 w 1619250"/>
                <a:gd name="connsiteY18" fmla="*/ 1615890 h 1863540"/>
                <a:gd name="connsiteX19" fmla="*/ 1600200 w 1619250"/>
                <a:gd name="connsiteY19" fmla="*/ 1539690 h 1863540"/>
                <a:gd name="connsiteX20" fmla="*/ 1524000 w 1619250"/>
                <a:gd name="connsiteY20" fmla="*/ 1482540 h 1863540"/>
                <a:gd name="connsiteX21" fmla="*/ 1219200 w 1619250"/>
                <a:gd name="connsiteY21" fmla="*/ 1330140 h 1863540"/>
                <a:gd name="connsiteX22" fmla="*/ 1181100 w 1619250"/>
                <a:gd name="connsiteY22" fmla="*/ 1272990 h 1863540"/>
                <a:gd name="connsiteX23" fmla="*/ 1162050 w 1619250"/>
                <a:gd name="connsiteY23" fmla="*/ 1101540 h 1863540"/>
                <a:gd name="connsiteX24" fmla="*/ 1200150 w 1619250"/>
                <a:gd name="connsiteY24" fmla="*/ 815790 h 1863540"/>
                <a:gd name="connsiteX25" fmla="*/ 1238250 w 1619250"/>
                <a:gd name="connsiteY25" fmla="*/ 549090 h 1863540"/>
                <a:gd name="connsiteX26" fmla="*/ 1276350 w 1619250"/>
                <a:gd name="connsiteY26" fmla="*/ 301440 h 1863540"/>
                <a:gd name="connsiteX27" fmla="*/ 1314450 w 1619250"/>
                <a:gd name="connsiteY27" fmla="*/ 129990 h 1863540"/>
                <a:gd name="connsiteX28" fmla="*/ 1382404 w 1619250"/>
                <a:gd name="connsiteY28" fmla="*/ 0 h 1863540"/>
                <a:gd name="connsiteX29" fmla="*/ 1382404 w 1619250"/>
                <a:gd name="connsiteY29" fmla="*/ 0 h 186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19250" h="1863540">
                  <a:moveTo>
                    <a:pt x="1238388" y="144016"/>
                  </a:moveTo>
                  <a:lnTo>
                    <a:pt x="971550" y="987240"/>
                  </a:lnTo>
                  <a:lnTo>
                    <a:pt x="895350" y="1196790"/>
                  </a:lnTo>
                  <a:lnTo>
                    <a:pt x="666750" y="1215840"/>
                  </a:lnTo>
                  <a:lnTo>
                    <a:pt x="495300" y="1253940"/>
                  </a:lnTo>
                  <a:lnTo>
                    <a:pt x="323850" y="1253940"/>
                  </a:lnTo>
                  <a:lnTo>
                    <a:pt x="209550" y="1292040"/>
                  </a:lnTo>
                  <a:lnTo>
                    <a:pt x="171450" y="1368240"/>
                  </a:lnTo>
                  <a:lnTo>
                    <a:pt x="57150" y="1387290"/>
                  </a:lnTo>
                  <a:lnTo>
                    <a:pt x="0" y="1444440"/>
                  </a:lnTo>
                  <a:lnTo>
                    <a:pt x="209550" y="1577790"/>
                  </a:lnTo>
                  <a:lnTo>
                    <a:pt x="323850" y="1692090"/>
                  </a:lnTo>
                  <a:lnTo>
                    <a:pt x="552450" y="1787340"/>
                  </a:lnTo>
                  <a:lnTo>
                    <a:pt x="838200" y="1806390"/>
                  </a:lnTo>
                  <a:lnTo>
                    <a:pt x="1104900" y="1844490"/>
                  </a:lnTo>
                  <a:lnTo>
                    <a:pt x="1276350" y="1863540"/>
                  </a:lnTo>
                  <a:lnTo>
                    <a:pt x="1466850" y="1787340"/>
                  </a:lnTo>
                  <a:lnTo>
                    <a:pt x="1600200" y="1711140"/>
                  </a:lnTo>
                  <a:lnTo>
                    <a:pt x="1619250" y="1615890"/>
                  </a:lnTo>
                  <a:lnTo>
                    <a:pt x="1600200" y="1539690"/>
                  </a:lnTo>
                  <a:lnTo>
                    <a:pt x="1524000" y="1482540"/>
                  </a:lnTo>
                  <a:lnTo>
                    <a:pt x="1219200" y="1330140"/>
                  </a:lnTo>
                  <a:lnTo>
                    <a:pt x="1181100" y="1272990"/>
                  </a:lnTo>
                  <a:lnTo>
                    <a:pt x="1162050" y="1101540"/>
                  </a:lnTo>
                  <a:lnTo>
                    <a:pt x="1200150" y="815790"/>
                  </a:lnTo>
                  <a:lnTo>
                    <a:pt x="1238250" y="549090"/>
                  </a:lnTo>
                  <a:lnTo>
                    <a:pt x="1276350" y="301440"/>
                  </a:lnTo>
                  <a:lnTo>
                    <a:pt x="1314450" y="129990"/>
                  </a:lnTo>
                  <a:lnTo>
                    <a:pt x="1382404" y="0"/>
                  </a:lnTo>
                  <a:lnTo>
                    <a:pt x="1382404" y="0"/>
                  </a:lnTo>
                </a:path>
              </a:pathLst>
            </a:custGeom>
            <a:solidFill>
              <a:srgbClr val="6633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pic>
        <p:nvPicPr>
          <p:cNvPr id="30" name="図 29" descr="gakekuzure-z02s.jpg"/>
          <p:cNvPicPr>
            <a:picLocks noChangeAspect="1"/>
          </p:cNvPicPr>
          <p:nvPr/>
        </p:nvPicPr>
        <p:blipFill>
          <a:blip r:embed="rId13" cstate="print"/>
          <a:stretch>
            <a:fillRect/>
          </a:stretch>
        </p:blipFill>
        <p:spPr>
          <a:xfrm>
            <a:off x="7245611" y="868648"/>
            <a:ext cx="1440000" cy="1440000"/>
          </a:xfrm>
          <a:prstGeom prst="rect">
            <a:avLst/>
          </a:prstGeom>
          <a:ln>
            <a:solidFill>
              <a:schemeClr val="tx1"/>
            </a:solidFill>
          </a:ln>
          <a:effectLst>
            <a:outerShdw blurRad="50800" dist="38100" dir="2700000" algn="tl" rotWithShape="0">
              <a:prstClr val="black">
                <a:alpha val="40000"/>
              </a:prstClr>
            </a:outerShdw>
          </a:effectLst>
        </p:spPr>
      </p:pic>
      <p:sp>
        <p:nvSpPr>
          <p:cNvPr id="33" name="テキスト ボックス 32"/>
          <p:cNvSpPr txBox="1"/>
          <p:nvPr/>
        </p:nvSpPr>
        <p:spPr>
          <a:xfrm>
            <a:off x="7090007" y="2282344"/>
            <a:ext cx="1713932"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kumimoji="1" lang="ja-JP" altLang="en-US" sz="2000" dirty="0">
                <a:latin typeface="Meiryo UI" panose="020B0604030504040204" pitchFamily="50" charset="-128"/>
                <a:ea typeface="Meiryo UI" panose="020B0604030504040204" pitchFamily="50" charset="-128"/>
              </a:rPr>
              <a:t>がけにひび割れ</a:t>
            </a:r>
          </a:p>
        </p:txBody>
      </p:sp>
      <p:sp>
        <p:nvSpPr>
          <p:cNvPr id="34" name="テキスト ボックス 33"/>
          <p:cNvSpPr txBox="1"/>
          <p:nvPr/>
        </p:nvSpPr>
        <p:spPr>
          <a:xfrm>
            <a:off x="4556702" y="2282344"/>
            <a:ext cx="1755609"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湧き水がにごる</a:t>
            </a:r>
            <a:endParaRPr lang="en-US" altLang="ja-JP" sz="2000" dirty="0">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69503928-5979-4EFF-B930-5FD35BB8DABB}"/>
              </a:ext>
            </a:extLst>
          </p:cNvPr>
          <p:cNvSpPr/>
          <p:nvPr/>
        </p:nvSpPr>
        <p:spPr>
          <a:xfrm>
            <a:off x="439560" y="861073"/>
            <a:ext cx="914400" cy="1800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2800" b="1" dirty="0">
                <a:latin typeface="Meiryo UI" panose="020B0604030504040204" pitchFamily="50" charset="-128"/>
                <a:ea typeface="Meiryo UI" panose="020B0604030504040204" pitchFamily="50" charset="-128"/>
              </a:rPr>
              <a:t>がけ崩れ</a:t>
            </a:r>
          </a:p>
        </p:txBody>
      </p:sp>
      <p:sp>
        <p:nvSpPr>
          <p:cNvPr id="39" name="四角形: 角を丸くする 38">
            <a:extLst>
              <a:ext uri="{FF2B5EF4-FFF2-40B4-BE49-F238E27FC236}">
                <a16:creationId xmlns:a16="http://schemas.microsoft.com/office/drawing/2014/main" id="{2C47F3FB-A602-4C15-B7DE-E3F1DB200D90}"/>
              </a:ext>
            </a:extLst>
          </p:cNvPr>
          <p:cNvSpPr/>
          <p:nvPr/>
        </p:nvSpPr>
        <p:spPr>
          <a:xfrm>
            <a:off x="439560" y="2995550"/>
            <a:ext cx="914400" cy="1440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2800" b="1" dirty="0">
                <a:latin typeface="Meiryo UI" panose="020B0604030504040204" pitchFamily="50" charset="-128"/>
                <a:ea typeface="Meiryo UI" panose="020B0604030504040204" pitchFamily="50" charset="-128"/>
              </a:rPr>
              <a:t>土石流</a:t>
            </a:r>
          </a:p>
        </p:txBody>
      </p:sp>
      <p:sp>
        <p:nvSpPr>
          <p:cNvPr id="40" name="四角形: 角を丸くする 39">
            <a:extLst>
              <a:ext uri="{FF2B5EF4-FFF2-40B4-BE49-F238E27FC236}">
                <a16:creationId xmlns:a16="http://schemas.microsoft.com/office/drawing/2014/main" id="{653118B8-97FB-421E-80C4-DF6E8F98489B}"/>
              </a:ext>
            </a:extLst>
          </p:cNvPr>
          <p:cNvSpPr/>
          <p:nvPr/>
        </p:nvSpPr>
        <p:spPr>
          <a:xfrm>
            <a:off x="452253" y="4700938"/>
            <a:ext cx="914400" cy="2016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2800" b="1" dirty="0">
                <a:latin typeface="Meiryo UI" panose="020B0604030504040204" pitchFamily="50" charset="-128"/>
                <a:ea typeface="Meiryo UI" panose="020B0604030504040204" pitchFamily="50" charset="-128"/>
              </a:rPr>
              <a:t>地すべり</a:t>
            </a:r>
          </a:p>
        </p:txBody>
      </p:sp>
      <p:sp>
        <p:nvSpPr>
          <p:cNvPr id="38" name="テキスト ボックス 37">
            <a:extLst>
              <a:ext uri="{FF2B5EF4-FFF2-40B4-BE49-F238E27FC236}">
                <a16:creationId xmlns:a16="http://schemas.microsoft.com/office/drawing/2014/main" id="{A21E5860-9A77-4F78-8EBE-753A3CCD8C46}"/>
              </a:ext>
            </a:extLst>
          </p:cNvPr>
          <p:cNvSpPr txBox="1"/>
          <p:nvPr/>
        </p:nvSpPr>
        <p:spPr>
          <a:xfrm>
            <a:off x="9596045" y="6611780"/>
            <a:ext cx="2595955"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出典：新潟県土木部</a:t>
            </a:r>
          </a:p>
        </p:txBody>
      </p:sp>
      <p:sp>
        <p:nvSpPr>
          <p:cNvPr id="3" name="スライド番号プレースホルダー 9">
            <a:extLst>
              <a:ext uri="{FF2B5EF4-FFF2-40B4-BE49-F238E27FC236}">
                <a16:creationId xmlns:a16="http://schemas.microsoft.com/office/drawing/2014/main" id="{983C28E6-F49A-8E40-B8DA-D06B4958FF9E}"/>
              </a:ext>
            </a:extLst>
          </p:cNvPr>
          <p:cNvSpPr txBox="1">
            <a:spLocks/>
          </p:cNvSpPr>
          <p:nvPr/>
        </p:nvSpPr>
        <p:spPr>
          <a:xfrm>
            <a:off x="8610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03295DDF-D0EE-5C30-05C3-16A436449306}"/>
              </a:ext>
            </a:extLst>
          </p:cNvPr>
          <p:cNvPicPr>
            <a:picLocks noChangeAspect="1"/>
          </p:cNvPicPr>
          <p:nvPr/>
        </p:nvPicPr>
        <p:blipFill>
          <a:blip r:embed="rId1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スライド番号プレースホルダー 9">
            <a:extLst>
              <a:ext uri="{FF2B5EF4-FFF2-40B4-BE49-F238E27FC236}">
                <a16:creationId xmlns:a16="http://schemas.microsoft.com/office/drawing/2014/main" id="{08FE9DE8-15FE-4E1E-F235-E07B8D023B90}"/>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61BCAA36-19E4-AE8E-1E3A-0760383F6FF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土砂災害の前兆現象</a:t>
            </a:r>
          </a:p>
        </p:txBody>
      </p:sp>
      <p:sp>
        <p:nvSpPr>
          <p:cNvPr id="7" name="テキスト ボックス 6"/>
          <p:cNvSpPr txBox="1"/>
          <p:nvPr/>
        </p:nvSpPr>
        <p:spPr>
          <a:xfrm>
            <a:off x="3848336" y="6145947"/>
            <a:ext cx="1428597"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亀裂や段差</a:t>
            </a:r>
            <a:endParaRPr kumimoji="1" lang="ja-JP" altLang="en-US" sz="2000"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5827546" y="5993011"/>
            <a:ext cx="1723549" cy="707886"/>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がけや斜面から</a:t>
            </a:r>
            <a:endParaRPr lang="en-US" altLang="ja-JP" sz="2000" dirty="0">
              <a:latin typeface="Meiryo UI" panose="020B0604030504040204" pitchFamily="50" charset="-128"/>
              <a:ea typeface="Meiryo UI" panose="020B0604030504040204" pitchFamily="50" charset="-128"/>
            </a:endParaRPr>
          </a:p>
          <a:p>
            <a:pPr algn="ctr"/>
            <a:r>
              <a:rPr lang="ja-JP" altLang="en-US" sz="2000" dirty="0">
                <a:latin typeface="Meiryo UI" panose="020B0604030504040204" pitchFamily="50" charset="-128"/>
                <a:ea typeface="Meiryo UI" panose="020B0604030504040204" pitchFamily="50" charset="-128"/>
              </a:rPr>
              <a:t>水がふき出す</a:t>
            </a:r>
            <a:endParaRPr kumimoji="1" lang="ja-JP" altLang="en-US" sz="2000"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10096239" y="6145947"/>
            <a:ext cx="1704313"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地鳴り、山鳴り</a:t>
            </a:r>
            <a:endParaRPr kumimoji="1" lang="ja-JP" altLang="en-US" sz="20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8101708" y="6145947"/>
            <a:ext cx="1440000" cy="400110"/>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square" rtlCol="0">
            <a:spAutoFit/>
          </a:bodyPr>
          <a:lstStyle/>
          <a:p>
            <a:pPr algn="ctr"/>
            <a:r>
              <a:rPr lang="ja-JP" altLang="en-US" sz="2000" dirty="0">
                <a:latin typeface="Meiryo UI" panose="020B0604030504040204" pitchFamily="50" charset="-128"/>
                <a:ea typeface="Meiryo UI" panose="020B0604030504040204" pitchFamily="50" charset="-128"/>
              </a:rPr>
              <a:t>樹木が傾く</a:t>
            </a:r>
            <a:endParaRPr lang="en-US" altLang="ja-JP" sz="2000"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1721193" y="5993011"/>
            <a:ext cx="1440914" cy="707886"/>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square" rtlCol="0">
            <a:spAutoFit/>
          </a:bodyPr>
          <a:lstStyle/>
          <a:p>
            <a:pPr algn="ctr"/>
            <a:r>
              <a:rPr lang="ja-JP" altLang="en-US" sz="2000" dirty="0">
                <a:latin typeface="Meiryo UI" panose="020B0604030504040204" pitchFamily="50" charset="-128"/>
                <a:ea typeface="Meiryo UI" panose="020B0604030504040204" pitchFamily="50" charset="-128"/>
              </a:rPr>
              <a:t>井戸や沢の</a:t>
            </a:r>
            <a:endParaRPr lang="en-US" altLang="ja-JP" sz="2000" dirty="0">
              <a:latin typeface="Meiryo UI" panose="020B0604030504040204" pitchFamily="50" charset="-128"/>
              <a:ea typeface="Meiryo UI" panose="020B0604030504040204" pitchFamily="50" charset="-128"/>
            </a:endParaRPr>
          </a:p>
          <a:p>
            <a:pPr algn="ctr"/>
            <a:r>
              <a:rPr lang="ja-JP" altLang="en-US" sz="2000" dirty="0">
                <a:latin typeface="Meiryo UI" panose="020B0604030504040204" pitchFamily="50" charset="-128"/>
                <a:ea typeface="Meiryo UI" panose="020B0604030504040204" pitchFamily="50" charset="-128"/>
              </a:rPr>
              <a:t>水がにごる</a:t>
            </a:r>
            <a:endParaRPr kumimoji="1" lang="ja-JP" altLang="en-US" sz="2000" dirty="0">
              <a:latin typeface="Meiryo UI" panose="020B0604030504040204" pitchFamily="50" charset="-128"/>
              <a:ea typeface="Meiryo UI" panose="020B0604030504040204" pitchFamily="50" charset="-128"/>
            </a:endParaRPr>
          </a:p>
        </p:txBody>
      </p:sp>
      <p:sp>
        <p:nvSpPr>
          <p:cNvPr id="17" name="テキスト ボックス 16"/>
          <p:cNvSpPr txBox="1"/>
          <p:nvPr/>
        </p:nvSpPr>
        <p:spPr>
          <a:xfrm>
            <a:off x="3177547" y="2996935"/>
            <a:ext cx="2307042" cy="707886"/>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r>
              <a:rPr lang="ja-JP" altLang="en-US" sz="2000" dirty="0">
                <a:latin typeface="Meiryo UI" panose="020B0604030504040204" pitchFamily="50" charset="-128"/>
                <a:ea typeface="Meiryo UI" panose="020B0604030504040204" pitchFamily="50" charset="-128"/>
              </a:rPr>
              <a:t>急に川の水がにごり、</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流木が混ざり始める</a:t>
            </a:r>
            <a:endParaRPr kumimoji="1" lang="ja-JP" altLang="en-US" sz="20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4875025" y="3699483"/>
            <a:ext cx="2036135" cy="707886"/>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rPr>
              <a:t>降雨が続くのに</a:t>
            </a:r>
            <a:endParaRPr lang="en-US" altLang="ja-JP" sz="2000" dirty="0">
              <a:latin typeface="Meiryo UI" panose="020B0604030504040204" pitchFamily="50" charset="-128"/>
              <a:ea typeface="Meiryo UI" panose="020B0604030504040204" pitchFamily="50" charset="-128"/>
            </a:endParaRPr>
          </a:p>
          <a:p>
            <a:pPr algn="ctr"/>
            <a:r>
              <a:rPr lang="ja-JP" altLang="en-US" sz="2000" dirty="0">
                <a:latin typeface="Meiryo UI" panose="020B0604030504040204" pitchFamily="50" charset="-128"/>
                <a:ea typeface="Meiryo UI" panose="020B0604030504040204" pitchFamily="50" charset="-128"/>
              </a:rPr>
              <a:t>川の水位が下がる</a:t>
            </a:r>
            <a:endParaRPr lang="en-US" altLang="ja-JP" sz="2000"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10186347" y="3419887"/>
            <a:ext cx="1739579" cy="1015663"/>
          </a:xfrm>
          <a:prstGeom prst="rect">
            <a:avLst/>
          </a:prstGeom>
          <a:solidFill>
            <a:srgbClr val="FFFF66"/>
          </a:solidFill>
          <a:ln w="25400">
            <a:solidFill>
              <a:srgbClr val="FF66FF"/>
            </a:solidFill>
          </a:ln>
          <a:effectLst>
            <a:outerShdw blurRad="50800" dist="38100" dir="2700000" algn="tl" rotWithShape="0">
              <a:prstClr val="black">
                <a:alpha val="40000"/>
              </a:prstClr>
            </a:outerShdw>
          </a:effectLst>
        </p:spPr>
        <p:txBody>
          <a:bodyPr wrap="none" rtlCol="0">
            <a:spAutoFit/>
          </a:bodyPr>
          <a:lstStyle/>
          <a:p>
            <a:r>
              <a:rPr lang="ja-JP" altLang="en-US" sz="2000" dirty="0">
                <a:latin typeface="Meiryo UI" panose="020B0604030504040204" pitchFamily="50" charset="-128"/>
                <a:ea typeface="Meiryo UI" panose="020B0604030504040204" pitchFamily="50" charset="-128"/>
              </a:rPr>
              <a:t>木が裂ける音、</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石がぶつかり</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合う音</a:t>
            </a:r>
            <a:endParaRPr kumimoji="1" lang="ja-JP" altLang="en-US" sz="2000"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4CDDABAC-395C-9882-2C69-5625450747D5}"/>
              </a:ext>
            </a:extLst>
          </p:cNvPr>
          <p:cNvSpPr txBox="1"/>
          <p:nvPr/>
        </p:nvSpPr>
        <p:spPr>
          <a:xfrm>
            <a:off x="308066" y="-192328"/>
            <a:ext cx="869080" cy="663864"/>
          </a:xfrm>
          <a:prstGeom prst="rect">
            <a:avLst/>
          </a:prstGeom>
          <a:noFill/>
          <a:ln>
            <a:noFill/>
          </a:ln>
        </p:spPr>
        <p:txBody>
          <a:bodyPr wrap="square" rtlCol="0" anchor="ctr" anchorCtr="0">
            <a:noAutofit/>
          </a:bodyPr>
          <a:lstStyle/>
          <a:p>
            <a:pPr algn="ctr"/>
            <a:r>
              <a:rPr kumimoji="1" lang="ja-JP" altLang="en-US" sz="1400" dirty="0">
                <a:solidFill>
                  <a:schemeClr val="bg1"/>
                </a:solidFill>
                <a:latin typeface="メイリオ" panose="020B0604030504040204" pitchFamily="50" charset="-128"/>
                <a:ea typeface="メイリオ" panose="020B0604030504040204" pitchFamily="50" charset="-128"/>
              </a:rPr>
              <a:t>どしゃ　　　　　　　　　　</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2ABC1BB6-B584-34BB-9478-307AF432998B}"/>
              </a:ext>
            </a:extLst>
          </p:cNvPr>
          <p:cNvSpPr txBox="1"/>
          <p:nvPr/>
        </p:nvSpPr>
        <p:spPr>
          <a:xfrm>
            <a:off x="918995" y="1725655"/>
            <a:ext cx="434965" cy="572443"/>
          </a:xfrm>
          <a:prstGeom prst="rect">
            <a:avLst/>
          </a:prstGeom>
          <a:noFill/>
          <a:ln>
            <a:noFill/>
          </a:ln>
        </p:spPr>
        <p:txBody>
          <a:bodyPr vert="eaVert"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くず</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D88DD094-4E42-863C-3C7B-A71D794C9E0F}"/>
              </a:ext>
            </a:extLst>
          </p:cNvPr>
          <p:cNvSpPr txBox="1"/>
          <p:nvPr/>
        </p:nvSpPr>
        <p:spPr>
          <a:xfrm>
            <a:off x="951461" y="3125985"/>
            <a:ext cx="434965" cy="1397213"/>
          </a:xfrm>
          <a:prstGeom prst="rect">
            <a:avLst/>
          </a:prstGeom>
          <a:noFill/>
          <a:ln>
            <a:noFill/>
          </a:ln>
        </p:spPr>
        <p:txBody>
          <a:bodyPr vert="eaVert"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どせきりゅう</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0EDAE339-07F5-D035-BA15-A107610F7F34}"/>
              </a:ext>
            </a:extLst>
          </p:cNvPr>
          <p:cNvSpPr txBox="1"/>
          <p:nvPr/>
        </p:nvSpPr>
        <p:spPr>
          <a:xfrm>
            <a:off x="951461" y="5035835"/>
            <a:ext cx="434965" cy="572443"/>
          </a:xfrm>
          <a:prstGeom prst="rect">
            <a:avLst/>
          </a:prstGeom>
          <a:noFill/>
          <a:ln>
            <a:noFill/>
          </a:ln>
        </p:spPr>
        <p:txBody>
          <a:bodyPr vert="eaVert" wrap="square" rtlCol="0" anchor="ctr" anchorCtr="0">
            <a:no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じ</a:t>
            </a:r>
            <a:endParaRPr kumimoji="1" lang="en-US" altLang="ja-JP" sz="1400" dirty="0">
              <a:solidFill>
                <a:schemeClr val="bg1"/>
              </a:solidFill>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05989BF4-5527-2305-456E-99D1BF6D6E79}"/>
              </a:ext>
            </a:extLst>
          </p:cNvPr>
          <p:cNvSpPr txBox="1"/>
          <p:nvPr/>
        </p:nvSpPr>
        <p:spPr>
          <a:xfrm>
            <a:off x="3097774" y="2254644"/>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わ</a:t>
            </a:r>
            <a:endParaRPr kumimoji="1" lang="en-US" altLang="ja-JP" sz="6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13A2F27C-7259-D25B-CAE1-9D15B639C910}"/>
              </a:ext>
            </a:extLst>
          </p:cNvPr>
          <p:cNvSpPr txBox="1"/>
          <p:nvPr/>
        </p:nvSpPr>
        <p:spPr>
          <a:xfrm>
            <a:off x="4699934" y="2254644"/>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わ</a:t>
            </a:r>
            <a:endParaRPr kumimoji="1" lang="en-US" altLang="ja-JP" sz="6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BE00DCB0-8129-3C45-E157-BBF16CC17AAF}"/>
              </a:ext>
            </a:extLst>
          </p:cNvPr>
          <p:cNvSpPr txBox="1"/>
          <p:nvPr/>
        </p:nvSpPr>
        <p:spPr>
          <a:xfrm>
            <a:off x="10716368" y="3392761"/>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さ</a:t>
            </a:r>
            <a:endParaRPr kumimoji="1" lang="en-US" altLang="ja-JP" sz="600"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01FD29BF-B263-3298-ECFD-C6D2D4830FFB}"/>
              </a:ext>
            </a:extLst>
          </p:cNvPr>
          <p:cNvSpPr txBox="1"/>
          <p:nvPr/>
        </p:nvSpPr>
        <p:spPr>
          <a:xfrm>
            <a:off x="4010560" y="6106948"/>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きれつ</a:t>
            </a:r>
            <a:endParaRPr kumimoji="1" lang="en-US" altLang="ja-JP" sz="600"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98E5427C-A701-71E3-4FD6-F28050C30F4F}"/>
              </a:ext>
            </a:extLst>
          </p:cNvPr>
          <p:cNvSpPr txBox="1"/>
          <p:nvPr/>
        </p:nvSpPr>
        <p:spPr>
          <a:xfrm>
            <a:off x="6623444" y="5957789"/>
            <a:ext cx="575431"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しゃめん</a:t>
            </a:r>
            <a:endParaRPr kumimoji="1" lang="en-US" altLang="ja-JP" sz="6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71AF251D-8D20-DC9E-B963-A62330E4AD06}"/>
              </a:ext>
            </a:extLst>
          </p:cNvPr>
          <p:cNvSpPr txBox="1"/>
          <p:nvPr/>
        </p:nvSpPr>
        <p:spPr>
          <a:xfrm>
            <a:off x="8274857" y="6117339"/>
            <a:ext cx="628453" cy="205969"/>
          </a:xfrm>
          <a:prstGeom prst="rect">
            <a:avLst/>
          </a:prstGeom>
          <a:noFill/>
          <a:ln>
            <a:noFill/>
          </a:ln>
        </p:spPr>
        <p:txBody>
          <a:bodyPr wrap="square" rtlCol="0" anchor="ctr" anchorCtr="0">
            <a:noAutofit/>
          </a:bodyPr>
          <a:lstStyle/>
          <a:p>
            <a:r>
              <a:rPr kumimoji="1" lang="ja-JP" altLang="en-US" sz="600" dirty="0" err="1">
                <a:latin typeface="メイリオ" panose="020B0604030504040204" pitchFamily="50" charset="-128"/>
                <a:ea typeface="メイリオ" panose="020B0604030504040204" pitchFamily="50" charset="-128"/>
              </a:rPr>
              <a:t>じゅもく</a:t>
            </a:r>
            <a:endParaRPr kumimoji="1" lang="en-US" altLang="ja-JP" sz="600" dirty="0">
              <a:latin typeface="メイリオ" panose="020B0604030504040204" pitchFamily="50" charset="-128"/>
              <a:ea typeface="メイリオ" panose="020B0604030504040204" pitchFamily="50" charset="-128"/>
            </a:endParaRPr>
          </a:p>
        </p:txBody>
      </p:sp>
      <p:sp>
        <p:nvSpPr>
          <p:cNvPr id="66" name="テキスト ボックス 65">
            <a:extLst>
              <a:ext uri="{FF2B5EF4-FFF2-40B4-BE49-F238E27FC236}">
                <a16:creationId xmlns:a16="http://schemas.microsoft.com/office/drawing/2014/main" id="{070A8912-0DDE-CEFA-DCA6-A5F21E352287}"/>
              </a:ext>
            </a:extLst>
          </p:cNvPr>
          <p:cNvSpPr txBox="1"/>
          <p:nvPr/>
        </p:nvSpPr>
        <p:spPr>
          <a:xfrm>
            <a:off x="8934483" y="6101298"/>
            <a:ext cx="417653" cy="205969"/>
          </a:xfrm>
          <a:prstGeom prst="rect">
            <a:avLst/>
          </a:prstGeom>
          <a:noFill/>
          <a:ln>
            <a:noFill/>
          </a:ln>
        </p:spPr>
        <p:txBody>
          <a:bodyPr wrap="square" rtlCol="0" anchor="ctr" anchorCtr="0">
            <a:noAutofit/>
          </a:bodyPr>
          <a:lstStyle/>
          <a:p>
            <a:r>
              <a:rPr kumimoji="1" lang="ja-JP" altLang="en-US" sz="600" dirty="0" err="1">
                <a:latin typeface="メイリオ" panose="020B0604030504040204" pitchFamily="50" charset="-128"/>
                <a:ea typeface="メイリオ" panose="020B0604030504040204" pitchFamily="50" charset="-128"/>
              </a:rPr>
              <a:t>かたむ</a:t>
            </a:r>
            <a:endParaRPr kumimoji="1" lang="en-US" altLang="ja-JP" sz="600" dirty="0">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E9A5AAD2-BD0C-FA94-3A69-083B33A2F3A4}"/>
              </a:ext>
            </a:extLst>
          </p:cNvPr>
          <p:cNvSpPr txBox="1"/>
          <p:nvPr/>
        </p:nvSpPr>
        <p:spPr>
          <a:xfrm>
            <a:off x="5182880" y="3657863"/>
            <a:ext cx="575431"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こうう</a:t>
            </a:r>
            <a:endParaRPr kumimoji="1" lang="en-US" altLang="ja-JP" sz="6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BCCA3F63-7AAB-1CCF-1C89-EE8BA1124482}"/>
              </a:ext>
            </a:extLst>
          </p:cNvPr>
          <p:cNvSpPr txBox="1"/>
          <p:nvPr/>
        </p:nvSpPr>
        <p:spPr>
          <a:xfrm>
            <a:off x="2535399" y="5950416"/>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さわ</a:t>
            </a:r>
            <a:endParaRPr kumimoji="1" lang="en-US" altLang="ja-JP" sz="600"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3CC11428-7602-4B01-F254-7A9062D3C306}"/>
              </a:ext>
            </a:extLst>
          </p:cNvPr>
          <p:cNvSpPr txBox="1"/>
          <p:nvPr/>
        </p:nvSpPr>
        <p:spPr>
          <a:xfrm>
            <a:off x="1861599" y="5957789"/>
            <a:ext cx="484228" cy="205969"/>
          </a:xfrm>
          <a:prstGeom prst="rect">
            <a:avLst/>
          </a:prstGeom>
          <a:noFill/>
          <a:ln>
            <a:noFill/>
          </a:ln>
        </p:spPr>
        <p:txBody>
          <a:bodyPr wrap="square" rtlCol="0" anchor="ctr" anchorCtr="0">
            <a:noAutofit/>
          </a:bodyPr>
          <a:lstStyle/>
          <a:p>
            <a:pPr algn="dist"/>
            <a:r>
              <a:rPr kumimoji="1" lang="ja-JP" altLang="en-US" sz="600" dirty="0">
                <a:latin typeface="メイリオ" panose="020B0604030504040204" pitchFamily="50" charset="-128"/>
                <a:ea typeface="メイリオ" panose="020B0604030504040204" pitchFamily="50" charset="-128"/>
              </a:rPr>
              <a:t>いど</a:t>
            </a:r>
            <a:endParaRPr kumimoji="1" lang="en-US" altLang="ja-JP" sz="600" dirty="0">
              <a:latin typeface="メイリオ" panose="020B0604030504040204" pitchFamily="50" charset="-128"/>
              <a:ea typeface="メイリオ" panose="020B0604030504040204" pitchFamily="50" charset="-128"/>
            </a:endParaRPr>
          </a:p>
        </p:txBody>
      </p:sp>
      <p:sp>
        <p:nvSpPr>
          <p:cNvPr id="74" name="テキスト ボックス 73">
            <a:extLst>
              <a:ext uri="{FF2B5EF4-FFF2-40B4-BE49-F238E27FC236}">
                <a16:creationId xmlns:a16="http://schemas.microsoft.com/office/drawing/2014/main" id="{D01FB481-51B5-1C89-90CD-F80F67FEB0DF}"/>
              </a:ext>
            </a:extLst>
          </p:cNvPr>
          <p:cNvSpPr txBox="1"/>
          <p:nvPr/>
        </p:nvSpPr>
        <p:spPr>
          <a:xfrm>
            <a:off x="4729762" y="6106948"/>
            <a:ext cx="417653" cy="205969"/>
          </a:xfrm>
          <a:prstGeom prst="rect">
            <a:avLst/>
          </a:prstGeom>
          <a:noFill/>
          <a:ln>
            <a:noFill/>
          </a:ln>
        </p:spPr>
        <p:txBody>
          <a:bodyPr wrap="square" rtlCol="0" anchor="ctr" anchorCtr="0">
            <a:noAutofit/>
          </a:bodyPr>
          <a:lstStyle/>
          <a:p>
            <a:r>
              <a:rPr kumimoji="1" lang="ja-JP" altLang="en-US" sz="600" dirty="0" err="1">
                <a:latin typeface="メイリオ" panose="020B0604030504040204" pitchFamily="50" charset="-128"/>
                <a:ea typeface="メイリオ" panose="020B0604030504040204" pitchFamily="50" charset="-128"/>
              </a:rPr>
              <a:t>だんさ</a:t>
            </a:r>
            <a:endParaRPr kumimoji="1" lang="en-US" altLang="ja-JP" sz="600" dirty="0">
              <a:latin typeface="メイリオ" panose="020B0604030504040204" pitchFamily="50" charset="-128"/>
              <a:ea typeface="メイリオ" panose="020B0604030504040204" pitchFamily="50" charset="-128"/>
            </a:endParaRPr>
          </a:p>
        </p:txBody>
      </p:sp>
      <p:sp>
        <p:nvSpPr>
          <p:cNvPr id="76" name="テキスト ボックス 75">
            <a:extLst>
              <a:ext uri="{FF2B5EF4-FFF2-40B4-BE49-F238E27FC236}">
                <a16:creationId xmlns:a16="http://schemas.microsoft.com/office/drawing/2014/main" id="{585D4075-53DC-4295-A661-8CC1804EEB99}"/>
              </a:ext>
            </a:extLst>
          </p:cNvPr>
          <p:cNvSpPr txBox="1"/>
          <p:nvPr/>
        </p:nvSpPr>
        <p:spPr>
          <a:xfrm>
            <a:off x="8192947" y="2254644"/>
            <a:ext cx="417653" cy="205969"/>
          </a:xfrm>
          <a:prstGeom prst="rect">
            <a:avLst/>
          </a:prstGeom>
          <a:noFill/>
          <a:ln>
            <a:noFill/>
          </a:ln>
        </p:spPr>
        <p:txBody>
          <a:bodyPr wrap="square" rtlCol="0" anchor="ctr" anchorCtr="0">
            <a:noAutofit/>
          </a:bodyPr>
          <a:lstStyle/>
          <a:p>
            <a:r>
              <a:rPr kumimoji="1" lang="ja-JP" altLang="en-US" sz="600" dirty="0">
                <a:latin typeface="メイリオ" panose="020B0604030504040204" pitchFamily="50" charset="-128"/>
                <a:ea typeface="メイリオ" panose="020B0604030504040204" pitchFamily="50" charset="-128"/>
              </a:rPr>
              <a:t>わ</a:t>
            </a:r>
            <a:endParaRPr kumimoji="1" lang="en-US" altLang="ja-JP" sz="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1459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10180</TotalTime>
  <Words>863</Words>
  <Application>Microsoft Office PowerPoint</Application>
  <PresentationFormat>ワイド画面</PresentationFormat>
  <Paragraphs>121</Paragraphs>
  <Slides>6</Slides>
  <Notes>6</Notes>
  <HiddenSlides>0</HiddenSlides>
  <MMClips>2</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6</vt:i4>
      </vt:variant>
    </vt:vector>
  </HeadingPairs>
  <TitlesOfParts>
    <vt:vector size="15" baseType="lpstr">
      <vt:lpstr>ＭＳ ゴシック</vt:lpstr>
      <vt:lpstr>Calibri</vt:lpstr>
      <vt:lpstr>Calibri Light</vt:lpstr>
      <vt:lpstr>Arial</vt:lpstr>
      <vt:lpstr>ＭＳ Ｐゴシック</vt:lpstr>
      <vt:lpstr>メイリオ</vt:lpstr>
      <vt:lpstr>游ゴシック</vt:lpstr>
      <vt:lpstr>Meiryo UI</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984</cp:revision>
  <cp:lastPrinted>2026-07-30T04:26:22Z</cp:lastPrinted>
  <dcterms:created xsi:type="dcterms:W3CDTF">2020-08-24T09:47:12Z</dcterms:created>
  <dcterms:modified xsi:type="dcterms:W3CDTF">2026-08-03T05:56:02Z</dcterms:modified>
</cp:coreProperties>
</file>