
<file path=[Content_Types].xml><?xml version="1.0" encoding="utf-8"?>
<Types xmlns="http://schemas.openxmlformats.org/package/2006/content-types">
  <Default Extension="fntdata" ContentType="application/x-fontdata"/>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embedTrueTypeFonts="1" saveSubsetFonts="1" autoCompressPictures="0">
  <p:sldMasterIdLst>
    <p:sldMasterId id="2147483672" r:id="rId1"/>
  </p:sldMasterIdLst>
  <p:notesMasterIdLst>
    <p:notesMasterId r:id="rId35"/>
  </p:notesMasterIdLst>
  <p:handoutMasterIdLst>
    <p:handoutMasterId r:id="rId36"/>
  </p:handoutMasterIdLst>
  <p:sldIdLst>
    <p:sldId id="256" r:id="rId2"/>
    <p:sldId id="308" r:id="rId3"/>
    <p:sldId id="357" r:id="rId4"/>
    <p:sldId id="309" r:id="rId5"/>
    <p:sldId id="311" r:id="rId6"/>
    <p:sldId id="310" r:id="rId7"/>
    <p:sldId id="358" r:id="rId8"/>
    <p:sldId id="3948" r:id="rId9"/>
    <p:sldId id="3949" r:id="rId10"/>
    <p:sldId id="3950" r:id="rId11"/>
    <p:sldId id="3951" r:id="rId12"/>
    <p:sldId id="3952" r:id="rId13"/>
    <p:sldId id="3953" r:id="rId14"/>
    <p:sldId id="3954" r:id="rId15"/>
    <p:sldId id="3955" r:id="rId16"/>
    <p:sldId id="3957" r:id="rId17"/>
    <p:sldId id="3958" r:id="rId18"/>
    <p:sldId id="3959" r:id="rId19"/>
    <p:sldId id="3960" r:id="rId20"/>
    <p:sldId id="3961" r:id="rId21"/>
    <p:sldId id="3962" r:id="rId22"/>
    <p:sldId id="3956" r:id="rId23"/>
    <p:sldId id="3945" r:id="rId24"/>
    <p:sldId id="330" r:id="rId25"/>
    <p:sldId id="436" r:id="rId26"/>
    <p:sldId id="3946" r:id="rId27"/>
    <p:sldId id="438" r:id="rId28"/>
    <p:sldId id="450" r:id="rId29"/>
    <p:sldId id="1783" r:id="rId30"/>
    <p:sldId id="434" r:id="rId31"/>
    <p:sldId id="451" r:id="rId32"/>
    <p:sldId id="433" r:id="rId33"/>
    <p:sldId id="3938" r:id="rId34"/>
  </p:sldIdLst>
  <p:sldSz cx="12192000" cy="6858000"/>
  <p:notesSz cx="7099300" cy="10234613"/>
  <p:embeddedFontLst>
    <p:embeddedFont>
      <p:font typeface="HGS創英角ﾎﾟｯﾌﾟ体" panose="040B0A00000000000000" pitchFamily="50" charset="-128"/>
      <p:regular r:id="rId37"/>
    </p:embeddedFont>
    <p:embeddedFont>
      <p:font typeface="Meiryo UI" panose="020B0604030504040204" pitchFamily="50" charset="-128"/>
      <p:regular r:id="rId38"/>
      <p:bold r:id="rId39"/>
      <p:italic r:id="rId40"/>
      <p:boldItalic r:id="rId41"/>
    </p:embeddedFont>
    <p:embeddedFont>
      <p:font typeface="メイリオ" panose="020B0604030504040204" pitchFamily="50" charset="-128"/>
      <p:regular r:id="rId42"/>
      <p:bold r:id="rId43"/>
      <p:italic r:id="rId44"/>
      <p:boldItalic r:id="rId45"/>
    </p:embeddedFont>
    <p:embeddedFont>
      <p:font typeface="游ゴシック" panose="020B0400000000000000" pitchFamily="50" charset="-128"/>
      <p:regular r:id="rId46"/>
      <p:bold r:id="rId47"/>
    </p:embeddedFont>
  </p:embeddedFont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07-PE0559" initials="0" lastIdx="1" clrIdx="0">
    <p:extLst>
      <p:ext uri="{19B8F6BF-5375-455C-9EA6-DF929625EA0E}">
        <p15:presenceInfo xmlns:p15="http://schemas.microsoft.com/office/powerpoint/2012/main" userId="S::H-Satou@nceinccojp2.onmicrosoft.com::ea8fcc43-05d7-47eb-90be-6a3be02bba7c"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35353"/>
    <a:srgbClr val="2F528F"/>
    <a:srgbClr val="97C577"/>
    <a:srgbClr val="000000"/>
    <a:srgbClr val="FFFFCC"/>
    <a:srgbClr val="EB4C31"/>
    <a:srgbClr val="0070C0"/>
    <a:srgbClr val="FDECE9"/>
    <a:srgbClr val="5B9BD5"/>
    <a:srgbClr val="214DA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中間スタイル 2 - アクセント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466" autoAdjust="0"/>
    <p:restoredTop sz="75942" autoAdjust="0"/>
  </p:normalViewPr>
  <p:slideViewPr>
    <p:cSldViewPr snapToGrid="0">
      <p:cViewPr varScale="1">
        <p:scale>
          <a:sx n="84" d="100"/>
          <a:sy n="84" d="100"/>
        </p:scale>
        <p:origin x="1602" y="60"/>
      </p:cViewPr>
      <p:guideLst/>
    </p:cSldViewPr>
  </p:slideViewPr>
  <p:notesTextViewPr>
    <p:cViewPr>
      <p:scale>
        <a:sx n="125" d="100"/>
        <a:sy n="125" d="100"/>
      </p:scale>
      <p:origin x="0" y="0"/>
    </p:cViewPr>
  </p:notesTextViewPr>
  <p:notesViewPr>
    <p:cSldViewPr snapToGrid="0">
      <p:cViewPr varScale="1">
        <p:scale>
          <a:sx n="64" d="100"/>
          <a:sy n="64" d="100"/>
        </p:scale>
        <p:origin x="3312" y="78"/>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3.fntdata"/><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font" Target="fonts/font6.fntdata"/><Relationship Id="rId47" Type="http://schemas.openxmlformats.org/officeDocument/2006/relationships/font" Target="fonts/font11.fntdata"/><Relationship Id="rId50"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font" Target="fonts/font1.fntdata"/><Relationship Id="rId40" Type="http://schemas.openxmlformats.org/officeDocument/2006/relationships/font" Target="fonts/font4.fntdata"/><Relationship Id="rId45" Type="http://schemas.openxmlformats.org/officeDocument/2006/relationships/font" Target="fonts/font9.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handoutMaster" Target="handoutMasters/handoutMaster1.xml"/><Relationship Id="rId49"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font" Target="fonts/font8.fntdata"/><Relationship Id="rId52"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 Id="rId43" Type="http://schemas.openxmlformats.org/officeDocument/2006/relationships/font" Target="fonts/font7.fntdata"/><Relationship Id="rId48" Type="http://schemas.openxmlformats.org/officeDocument/2006/relationships/commentAuthors" Target="commentAuthors.xml"/><Relationship Id="rId8" Type="http://schemas.openxmlformats.org/officeDocument/2006/relationships/slide" Target="slides/slide7.xml"/><Relationship Id="rId51"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font" Target="fonts/font2.fntdata"/><Relationship Id="rId46" Type="http://schemas.openxmlformats.org/officeDocument/2006/relationships/font" Target="fonts/font10.fntdata"/><Relationship Id="rId20" Type="http://schemas.openxmlformats.org/officeDocument/2006/relationships/slide" Target="slides/slide19.xml"/><Relationship Id="rId41" Type="http://schemas.openxmlformats.org/officeDocument/2006/relationships/font" Target="fonts/font5.fntdata"/><Relationship Id="rId1" Type="http://schemas.openxmlformats.org/officeDocument/2006/relationships/slideMaster" Target="slideMasters/slideMaster1.xml"/><Relationship Id="rId6" Type="http://schemas.openxmlformats.org/officeDocument/2006/relationships/slide" Target="slides/slide5.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a:extLst>
              <a:ext uri="{FF2B5EF4-FFF2-40B4-BE49-F238E27FC236}">
                <a16:creationId xmlns:a16="http://schemas.microsoft.com/office/drawing/2014/main" id="{A93A6887-7F11-4B65-A981-7101893C818E}"/>
              </a:ext>
            </a:extLst>
          </p:cNvPr>
          <p:cNvSpPr>
            <a:spLocks noGrp="1"/>
          </p:cNvSpPr>
          <p:nvPr>
            <p:ph type="hdr" sz="quarter"/>
          </p:nvPr>
        </p:nvSpPr>
        <p:spPr>
          <a:xfrm>
            <a:off x="0" y="0"/>
            <a:ext cx="3077137" cy="512304"/>
          </a:xfrm>
          <a:prstGeom prst="rect">
            <a:avLst/>
          </a:prstGeom>
        </p:spPr>
        <p:txBody>
          <a:bodyPr vert="horz" lIns="94759" tIns="47380" rIns="94759" bIns="47380" rtlCol="0"/>
          <a:lstStyle>
            <a:lvl1pPr algn="l">
              <a:defRPr sz="1200"/>
            </a:lvl1pPr>
          </a:lstStyle>
          <a:p>
            <a:endParaRPr kumimoji="1" lang="ja-JP" altLang="en-US"/>
          </a:p>
        </p:txBody>
      </p:sp>
      <p:sp>
        <p:nvSpPr>
          <p:cNvPr id="3" name="日付プレースホルダー 2">
            <a:extLst>
              <a:ext uri="{FF2B5EF4-FFF2-40B4-BE49-F238E27FC236}">
                <a16:creationId xmlns:a16="http://schemas.microsoft.com/office/drawing/2014/main" id="{7AA15208-E28C-4EDA-882B-43C2834DEB54}"/>
              </a:ext>
            </a:extLst>
          </p:cNvPr>
          <p:cNvSpPr>
            <a:spLocks noGrp="1"/>
          </p:cNvSpPr>
          <p:nvPr>
            <p:ph type="dt" sz="quarter" idx="1"/>
          </p:nvPr>
        </p:nvSpPr>
        <p:spPr>
          <a:xfrm>
            <a:off x="4020506" y="0"/>
            <a:ext cx="3077137" cy="512304"/>
          </a:xfrm>
          <a:prstGeom prst="rect">
            <a:avLst/>
          </a:prstGeom>
        </p:spPr>
        <p:txBody>
          <a:bodyPr vert="horz" lIns="94759" tIns="47380" rIns="94759" bIns="47380" rtlCol="0"/>
          <a:lstStyle>
            <a:lvl1pPr algn="r">
              <a:defRPr sz="1200"/>
            </a:lvl1pPr>
          </a:lstStyle>
          <a:p>
            <a:fld id="{1EBADBB5-41D6-4C92-99E8-86970323414E}" type="datetime1">
              <a:rPr kumimoji="1" lang="ja-JP" altLang="en-US" smtClean="0"/>
              <a:t>2026/7/29</a:t>
            </a:fld>
            <a:endParaRPr kumimoji="1" lang="ja-JP" altLang="en-US"/>
          </a:p>
        </p:txBody>
      </p:sp>
      <p:sp>
        <p:nvSpPr>
          <p:cNvPr id="4" name="フッター プレースホルダー 3">
            <a:extLst>
              <a:ext uri="{FF2B5EF4-FFF2-40B4-BE49-F238E27FC236}">
                <a16:creationId xmlns:a16="http://schemas.microsoft.com/office/drawing/2014/main" id="{DC5C71D3-A553-4BDD-BC0E-80917D432852}"/>
              </a:ext>
            </a:extLst>
          </p:cNvPr>
          <p:cNvSpPr>
            <a:spLocks noGrp="1"/>
          </p:cNvSpPr>
          <p:nvPr>
            <p:ph type="ftr" sz="quarter" idx="2"/>
          </p:nvPr>
        </p:nvSpPr>
        <p:spPr>
          <a:xfrm>
            <a:off x="0" y="9722309"/>
            <a:ext cx="3077137" cy="512304"/>
          </a:xfrm>
          <a:prstGeom prst="rect">
            <a:avLst/>
          </a:prstGeom>
        </p:spPr>
        <p:txBody>
          <a:bodyPr vert="horz" lIns="94759" tIns="47380" rIns="94759" bIns="47380" rtlCol="0" anchor="b"/>
          <a:lstStyle>
            <a:lvl1pPr algn="l">
              <a:defRPr sz="1200"/>
            </a:lvl1pPr>
          </a:lstStyle>
          <a:p>
            <a:endParaRPr kumimoji="1" lang="ja-JP" altLang="en-US"/>
          </a:p>
        </p:txBody>
      </p:sp>
      <p:sp>
        <p:nvSpPr>
          <p:cNvPr id="5" name="スライド番号プレースホルダー 4">
            <a:extLst>
              <a:ext uri="{FF2B5EF4-FFF2-40B4-BE49-F238E27FC236}">
                <a16:creationId xmlns:a16="http://schemas.microsoft.com/office/drawing/2014/main" id="{6C94B761-B5EE-459A-8619-403E17B35851}"/>
              </a:ext>
            </a:extLst>
          </p:cNvPr>
          <p:cNvSpPr>
            <a:spLocks noGrp="1"/>
          </p:cNvSpPr>
          <p:nvPr>
            <p:ph type="sldNum" sz="quarter" idx="3"/>
          </p:nvPr>
        </p:nvSpPr>
        <p:spPr>
          <a:xfrm>
            <a:off x="4020506" y="9722309"/>
            <a:ext cx="3077137" cy="512304"/>
          </a:xfrm>
          <a:prstGeom prst="rect">
            <a:avLst/>
          </a:prstGeom>
        </p:spPr>
        <p:txBody>
          <a:bodyPr vert="horz" lIns="94759" tIns="47380" rIns="94759" bIns="47380" rtlCol="0" anchor="b"/>
          <a:lstStyle>
            <a:lvl1pPr algn="r">
              <a:defRPr sz="1200"/>
            </a:lvl1pPr>
          </a:lstStyle>
          <a:p>
            <a:fld id="{10817BBF-2506-419F-BDAD-6695407A8CD2}" type="slidenum">
              <a:rPr kumimoji="1" lang="ja-JP" altLang="en-US" smtClean="0"/>
              <a:t>‹#›</a:t>
            </a:fld>
            <a:endParaRPr kumimoji="1" lang="ja-JP" altLang="en-US"/>
          </a:p>
        </p:txBody>
      </p:sp>
    </p:spTree>
    <p:extLst>
      <p:ext uri="{BB962C8B-B14F-4D97-AF65-F5344CB8AC3E}">
        <p14:creationId xmlns:p14="http://schemas.microsoft.com/office/powerpoint/2010/main" val="731117578"/>
      </p:ext>
    </p:extLst>
  </p:cSld>
  <p:clrMap bg1="lt1" tx1="dk1" bg2="lt2" tx2="dk2" accent1="accent1" accent2="accent2" accent3="accent3" accent4="accent4" accent5="accent5" accent6="accent6" hlink="hlink" folHlink="folHlink"/>
  <p:hf sldNum="0"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スライド イメージ プレースホルダー 3"/>
          <p:cNvSpPr>
            <a:spLocks noGrp="1" noRot="1" noChangeAspect="1"/>
          </p:cNvSpPr>
          <p:nvPr>
            <p:ph type="sldImg" idx="2"/>
          </p:nvPr>
        </p:nvSpPr>
        <p:spPr>
          <a:xfrm>
            <a:off x="481013" y="1279525"/>
            <a:ext cx="6137275" cy="3452813"/>
          </a:xfrm>
          <a:prstGeom prst="rect">
            <a:avLst/>
          </a:prstGeom>
          <a:noFill/>
          <a:ln w="12700">
            <a:solidFill>
              <a:prstClr val="black"/>
            </a:solidFill>
          </a:ln>
        </p:spPr>
        <p:txBody>
          <a:bodyPr vert="horz" lIns="94743" tIns="47371" rIns="94743" bIns="47371" rtlCol="0" anchor="ctr"/>
          <a:lstStyle/>
          <a:p>
            <a:endParaRPr lang="ja-JP" altLang="en-US"/>
          </a:p>
        </p:txBody>
      </p:sp>
      <p:sp>
        <p:nvSpPr>
          <p:cNvPr id="5" name="ノート プレースホルダー 4"/>
          <p:cNvSpPr>
            <a:spLocks noGrp="1"/>
          </p:cNvSpPr>
          <p:nvPr>
            <p:ph type="body" sz="quarter" idx="3"/>
          </p:nvPr>
        </p:nvSpPr>
        <p:spPr>
          <a:xfrm>
            <a:off x="709603" y="4924990"/>
            <a:ext cx="5680103" cy="4029684"/>
          </a:xfrm>
          <a:prstGeom prst="rect">
            <a:avLst/>
          </a:prstGeom>
        </p:spPr>
        <p:txBody>
          <a:bodyPr vert="horz" lIns="94743" tIns="47371" rIns="94743" bIns="47371"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9722309"/>
            <a:ext cx="3077137" cy="512304"/>
          </a:xfrm>
          <a:prstGeom prst="rect">
            <a:avLst/>
          </a:prstGeom>
        </p:spPr>
        <p:txBody>
          <a:bodyPr vert="horz" lIns="94743" tIns="47371" rIns="94743" bIns="47371" rtlCol="0" anchor="b"/>
          <a:lstStyle>
            <a:lvl1pPr algn="l">
              <a:defRPr sz="1200"/>
            </a:lvl1pPr>
          </a:lstStyle>
          <a:p>
            <a:endParaRPr kumimoji="1" lang="ja-JP" altLang="en-US"/>
          </a:p>
        </p:txBody>
      </p:sp>
      <p:sp>
        <p:nvSpPr>
          <p:cNvPr id="8" name="ヘッダー プレースホルダー 7">
            <a:extLst>
              <a:ext uri="{FF2B5EF4-FFF2-40B4-BE49-F238E27FC236}">
                <a16:creationId xmlns:a16="http://schemas.microsoft.com/office/drawing/2014/main" id="{6AC1BE29-42C0-4851-B748-E81A40789E1E}"/>
              </a:ext>
            </a:extLst>
          </p:cNvPr>
          <p:cNvSpPr>
            <a:spLocks noGrp="1"/>
          </p:cNvSpPr>
          <p:nvPr>
            <p:ph type="hdr" sz="quarter"/>
          </p:nvPr>
        </p:nvSpPr>
        <p:spPr>
          <a:xfrm>
            <a:off x="0" y="0"/>
            <a:ext cx="3077137" cy="512304"/>
          </a:xfrm>
          <a:prstGeom prst="rect">
            <a:avLst/>
          </a:prstGeom>
        </p:spPr>
        <p:txBody>
          <a:bodyPr vert="horz" lIns="94759" tIns="47380" rIns="94759" bIns="47380" rtlCol="0"/>
          <a:lstStyle>
            <a:lvl1pPr algn="l">
              <a:defRPr sz="1200">
                <a:latin typeface="ＭＳ Ｐゴシック" panose="020B0600070205080204" pitchFamily="50" charset="-128"/>
                <a:ea typeface="ＭＳ Ｐゴシック" panose="020B0600070205080204" pitchFamily="50" charset="-128"/>
              </a:defRPr>
            </a:lvl1pPr>
          </a:lstStyle>
          <a:p>
            <a:endParaRPr kumimoji="1" lang="ja-JP" altLang="en-US" dirty="0">
              <a:latin typeface="ＭＳ Ｐゴシック" panose="020B0600070205080204" pitchFamily="50" charset="-128"/>
              <a:ea typeface="ＭＳ Ｐゴシック" panose="020B0600070205080204" pitchFamily="50" charset="-128"/>
            </a:endParaRPr>
          </a:p>
        </p:txBody>
      </p:sp>
    </p:spTree>
    <p:extLst>
      <p:ext uri="{BB962C8B-B14F-4D97-AF65-F5344CB8AC3E}">
        <p14:creationId xmlns:p14="http://schemas.microsoft.com/office/powerpoint/2010/main" val="1274005239"/>
      </p:ext>
    </p:extLst>
  </p:cSld>
  <p:clrMap bg1="lt1" tx1="dk1" bg2="lt2" tx2="dk2" accent1="accent1" accent2="accent2" accent3="accent3" accent4="accent4" accent5="accent5" accent6="accent6" hlink="hlink" folHlink="folHlink"/>
  <p:hf sldNum="0" hdr="0" ftr="0"/>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481013" y="1279525"/>
            <a:ext cx="6137275" cy="3452813"/>
          </a:xfrm>
        </p:spPr>
      </p:sp>
      <p:sp>
        <p:nvSpPr>
          <p:cNvPr id="3" name="ノート プレースホルダー 2"/>
          <p:cNvSpPr>
            <a:spLocks noGrp="1"/>
          </p:cNvSpPr>
          <p:nvPr>
            <p:ph type="body" idx="1"/>
          </p:nvPr>
        </p:nvSpPr>
        <p:spPr/>
        <p:txBody>
          <a:bodyPr/>
          <a:lstStyle/>
          <a:p>
            <a:r>
              <a:rPr kumimoji="1" lang="ja-JP" altLang="en-US" dirty="0">
                <a:latin typeface="ＭＳ ゴシック" panose="020B0609070205080204" pitchFamily="49" charset="-128"/>
                <a:ea typeface="ＭＳ ゴシック" panose="020B0609070205080204" pitchFamily="49" charset="-128"/>
              </a:rPr>
              <a:t>（自己紹介）</a:t>
            </a:r>
            <a:r>
              <a:rPr kumimoji="1" lang="en-US" altLang="ja-JP" dirty="0">
                <a:latin typeface="ＭＳ ゴシック" panose="020B0609070205080204" pitchFamily="49" charset="-128"/>
                <a:ea typeface="ＭＳ ゴシック" panose="020B0609070205080204" pitchFamily="49" charset="-128"/>
              </a:rPr>
              <a:t>※</a:t>
            </a:r>
            <a:r>
              <a:rPr kumimoji="1" lang="ja-JP" altLang="en-US" dirty="0">
                <a:latin typeface="ＭＳ ゴシック" panose="020B0609070205080204" pitchFamily="49" charset="-128"/>
                <a:ea typeface="ＭＳ ゴシック" panose="020B0609070205080204" pitchFamily="49" charset="-128"/>
              </a:rPr>
              <a:t>１、２時間目と講師が異なる場合</a:t>
            </a:r>
            <a:endParaRPr kumimoji="1" lang="en-US" altLang="ja-JP" dirty="0">
              <a:latin typeface="ＭＳ ゴシック" panose="020B0609070205080204" pitchFamily="49" charset="-128"/>
              <a:ea typeface="ＭＳ ゴシック" panose="020B0609070205080204" pitchFamily="49" charset="-128"/>
            </a:endParaRPr>
          </a:p>
          <a:p>
            <a:endParaRPr kumimoji="1" lang="en-US" altLang="ja-JP" dirty="0">
              <a:latin typeface="ＭＳ ゴシック" panose="020B0609070205080204" pitchFamily="49" charset="-128"/>
              <a:ea typeface="ＭＳ ゴシック" panose="020B0609070205080204" pitchFamily="49" charset="-128"/>
            </a:endParaRPr>
          </a:p>
          <a:p>
            <a:r>
              <a:rPr kumimoji="1" lang="ja-JP" altLang="en-US" dirty="0">
                <a:latin typeface="ＭＳ ゴシック" panose="020B0609070205080204" pitchFamily="49" charset="-128"/>
                <a:ea typeface="ＭＳ ゴシック" panose="020B0609070205080204" pitchFamily="49" charset="-128"/>
              </a:rPr>
              <a:t>●２時間目の今回は、前回の授業や宿題でやってきた内容を活かして</a:t>
            </a:r>
            <a:endParaRPr kumimoji="1" lang="en-US" altLang="ja-JP" dirty="0">
              <a:latin typeface="ＭＳ ゴシック" panose="020B0609070205080204" pitchFamily="49" charset="-128"/>
              <a:ea typeface="ＭＳ ゴシック" panose="020B0609070205080204" pitchFamily="49" charset="-128"/>
            </a:endParaRPr>
          </a:p>
          <a:p>
            <a:r>
              <a:rPr kumimoji="1" lang="ja-JP" altLang="en-US" dirty="0">
                <a:latin typeface="ＭＳ ゴシック" panose="020B0609070205080204" pitchFamily="49" charset="-128"/>
                <a:ea typeface="ＭＳ ゴシック" panose="020B0609070205080204" pitchFamily="49" charset="-128"/>
              </a:rPr>
              <a:t>　さらに災害や避難について学んでいきましょう。</a:t>
            </a:r>
          </a:p>
        </p:txBody>
      </p:sp>
    </p:spTree>
    <p:extLst>
      <p:ext uri="{BB962C8B-B14F-4D97-AF65-F5344CB8AC3E}">
        <p14:creationId xmlns:p14="http://schemas.microsoft.com/office/powerpoint/2010/main" val="161691615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2F0CEA-60E4-E4AD-F9E8-F8181401B7DA}"/>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9A6BD682-85F9-79C9-1189-8546EE9596B8}"/>
              </a:ext>
            </a:extLst>
          </p:cNvPr>
          <p:cNvSpPr>
            <a:spLocks noGrp="1" noRot="1" noChangeAspect="1"/>
          </p:cNvSpPr>
          <p:nvPr>
            <p:ph type="sldImg"/>
          </p:nvPr>
        </p:nvSpPr>
        <p:spPr>
          <a:xfrm>
            <a:off x="481013" y="1279525"/>
            <a:ext cx="6137275" cy="3452813"/>
          </a:xfrm>
        </p:spPr>
      </p:sp>
      <p:sp>
        <p:nvSpPr>
          <p:cNvPr id="3" name="ノート プレースホルダー 2">
            <a:extLst>
              <a:ext uri="{FF2B5EF4-FFF2-40B4-BE49-F238E27FC236}">
                <a16:creationId xmlns:a16="http://schemas.microsoft.com/office/drawing/2014/main" id="{77075158-39AB-CB5A-4CB0-246521334F5E}"/>
              </a:ext>
            </a:extLst>
          </p:cNvPr>
          <p:cNvSpPr>
            <a:spLocks noGrp="1"/>
          </p:cNvSpPr>
          <p:nvPr>
            <p:ph type="body" idx="1"/>
          </p:nvPr>
        </p:nvSpPr>
        <p:spPr/>
        <p:txBody>
          <a:bodyPr/>
          <a:lstStyle/>
          <a:p>
            <a:r>
              <a:rPr kumimoji="1" lang="ja-JP" altLang="en-US" dirty="0">
                <a:latin typeface="ＭＳ ゴシック" panose="020B0609070205080204" pitchFamily="49" charset="-128"/>
                <a:ea typeface="ＭＳ ゴシック" panose="020B0609070205080204" pitchFamily="49" charset="-128"/>
              </a:rPr>
              <a:t>●正解は✕です。</a:t>
            </a:r>
          </a:p>
          <a:p>
            <a:r>
              <a:rPr kumimoji="1" lang="ja-JP" altLang="en-US" dirty="0">
                <a:latin typeface="ＭＳ ゴシック" panose="020B0609070205080204" pitchFamily="49" charset="-128"/>
                <a:ea typeface="ＭＳ ゴシック" panose="020B0609070205080204" pitchFamily="49" charset="-128"/>
              </a:rPr>
              <a:t>●最大風速が</a:t>
            </a:r>
            <a:r>
              <a:rPr kumimoji="1" lang="en-US" altLang="ja-JP" dirty="0">
                <a:latin typeface="ＭＳ ゴシック" panose="020B0609070205080204" pitchFamily="49" charset="-128"/>
                <a:ea typeface="ＭＳ ゴシック" panose="020B0609070205080204" pitchFamily="49" charset="-128"/>
              </a:rPr>
              <a:t>17m/s </a:t>
            </a:r>
            <a:r>
              <a:rPr kumimoji="1" lang="ja-JP" altLang="en-US" dirty="0">
                <a:latin typeface="ＭＳ ゴシック" panose="020B0609070205080204" pitchFamily="49" charset="-128"/>
                <a:ea typeface="ＭＳ ゴシック" panose="020B0609070205080204" pitchFamily="49" charset="-128"/>
              </a:rPr>
              <a:t>以上が台風となるため、風の強さは弱くなりますが、大雨や土砂災害の危険性は無くなりません。引き続き天気予報に注意して、安全な場所に避難しましょう。</a:t>
            </a:r>
          </a:p>
        </p:txBody>
      </p:sp>
    </p:spTree>
    <p:extLst>
      <p:ext uri="{BB962C8B-B14F-4D97-AF65-F5344CB8AC3E}">
        <p14:creationId xmlns:p14="http://schemas.microsoft.com/office/powerpoint/2010/main" val="110809463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A91D00-2AA1-11A1-E29E-D605013B582D}"/>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F0979E74-DAC1-C66E-DB5F-C09EBC0CD42A}"/>
              </a:ext>
            </a:extLst>
          </p:cNvPr>
          <p:cNvSpPr>
            <a:spLocks noGrp="1" noRot="1" noChangeAspect="1"/>
          </p:cNvSpPr>
          <p:nvPr>
            <p:ph type="sldImg"/>
          </p:nvPr>
        </p:nvSpPr>
        <p:spPr>
          <a:xfrm>
            <a:off x="538163" y="592138"/>
            <a:ext cx="6337300" cy="3563937"/>
          </a:xfrm>
        </p:spPr>
      </p:sp>
      <p:sp>
        <p:nvSpPr>
          <p:cNvPr id="3" name="ノート プレースホルダー 2">
            <a:extLst>
              <a:ext uri="{FF2B5EF4-FFF2-40B4-BE49-F238E27FC236}">
                <a16:creationId xmlns:a16="http://schemas.microsoft.com/office/drawing/2014/main" id="{AF1B64C5-C0DB-4893-CBA1-0B1AB8C3A2B8}"/>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ja-JP" sz="1200" kern="1200" dirty="0">
                <a:solidFill>
                  <a:schemeClr val="tx1"/>
                </a:solidFill>
                <a:effectLst/>
                <a:latin typeface="+mn-lt"/>
                <a:ea typeface="+mn-ea"/>
                <a:cs typeface="+mn-cs"/>
              </a:rPr>
              <a:t>Ｑ</a:t>
            </a:r>
            <a:r>
              <a:rPr kumimoji="1" lang="ja-JP" altLang="en-US" sz="1200" kern="1200" dirty="0">
                <a:solidFill>
                  <a:schemeClr val="tx1"/>
                </a:solidFill>
                <a:effectLst/>
                <a:latin typeface="+mn-lt"/>
                <a:ea typeface="+mn-ea"/>
                <a:cs typeface="+mn-cs"/>
              </a:rPr>
              <a:t>３</a:t>
            </a:r>
            <a:r>
              <a:rPr kumimoji="1" lang="ja-JP" altLang="ja-JP" sz="1200" kern="1200" dirty="0">
                <a:solidFill>
                  <a:schemeClr val="tx1"/>
                </a:solidFill>
                <a:effectLst/>
                <a:latin typeface="+mn-lt"/>
                <a:ea typeface="+mn-ea"/>
                <a:cs typeface="+mn-cs"/>
              </a:rPr>
              <a:t>．</a:t>
            </a:r>
            <a:r>
              <a:rPr kumimoji="1" lang="ja-JP" altLang="en-US" dirty="0">
                <a:latin typeface="ＭＳ ゴシック" panose="020B0609070205080204" pitchFamily="49" charset="-128"/>
                <a:ea typeface="ＭＳ ゴシック" panose="020B0609070205080204" pitchFamily="49" charset="-128"/>
              </a:rPr>
              <a:t>非常用の飲料水として、１人あたり１日３リットルの水を準備した。</a:t>
            </a:r>
          </a:p>
          <a:p>
            <a:endParaRPr kumimoji="1" lang="en-US" altLang="ja-JP" sz="1200" b="0" dirty="0">
              <a:solidFill>
                <a:srgbClr val="000000"/>
              </a:solidFill>
              <a:latin typeface="メイリオ" panose="020B0604030504040204" pitchFamily="50" charset="-128"/>
              <a:ea typeface="メイリオ" panose="020B0604030504040204" pitchFamily="50" charset="-128"/>
            </a:endParaRPr>
          </a:p>
        </p:txBody>
      </p:sp>
      <p:sp>
        <p:nvSpPr>
          <p:cNvPr id="4" name="スライド番号プレースホルダー 3">
            <a:extLst>
              <a:ext uri="{FF2B5EF4-FFF2-40B4-BE49-F238E27FC236}">
                <a16:creationId xmlns:a16="http://schemas.microsoft.com/office/drawing/2014/main" id="{65E386D3-848E-44E0-4A0E-D39434F52726}"/>
              </a:ext>
            </a:extLst>
          </p:cNvPr>
          <p:cNvSpPr>
            <a:spLocks noGrp="1"/>
          </p:cNvSpPr>
          <p:nvPr>
            <p:ph type="sldNum" sz="quarter" idx="5"/>
          </p:nvPr>
        </p:nvSpPr>
        <p:spPr/>
        <p:txBody>
          <a:bodyPr lIns="94759" tIns="47380" rIns="94759" bIns="47380"/>
          <a:lstStyle/>
          <a:p>
            <a:fld id="{C01A6994-5F9D-48ED-83A3-550565F20F56}" type="slidenum">
              <a:rPr kumimoji="1" lang="ja-JP" altLang="en-US" smtClean="0"/>
              <a:t>10</a:t>
            </a:fld>
            <a:endParaRPr kumimoji="1" lang="ja-JP" altLang="en-US"/>
          </a:p>
        </p:txBody>
      </p:sp>
      <p:sp>
        <p:nvSpPr>
          <p:cNvPr id="5" name="日付プレースホルダー 4">
            <a:extLst>
              <a:ext uri="{FF2B5EF4-FFF2-40B4-BE49-F238E27FC236}">
                <a16:creationId xmlns:a16="http://schemas.microsoft.com/office/drawing/2014/main" id="{37BE399C-2140-C162-9085-3DD0C7673969}"/>
              </a:ext>
            </a:extLst>
          </p:cNvPr>
          <p:cNvSpPr>
            <a:spLocks noGrp="1"/>
          </p:cNvSpPr>
          <p:nvPr>
            <p:ph type="dt" idx="1"/>
          </p:nvPr>
        </p:nvSpPr>
        <p:spPr/>
        <p:txBody>
          <a:bodyPr lIns="94759" tIns="47380" rIns="94759" bIns="47380"/>
          <a:lstStyle/>
          <a:p>
            <a:r>
              <a:rPr kumimoji="1" lang="en-US" altLang="ja-JP"/>
              <a:t>2020/10/15</a:t>
            </a:r>
            <a:endParaRPr kumimoji="1" lang="ja-JP" altLang="en-US"/>
          </a:p>
        </p:txBody>
      </p:sp>
    </p:spTree>
    <p:extLst>
      <p:ext uri="{BB962C8B-B14F-4D97-AF65-F5344CB8AC3E}">
        <p14:creationId xmlns:p14="http://schemas.microsoft.com/office/powerpoint/2010/main" val="427004725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415661-70B5-FD95-FC60-A120CAC458F1}"/>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4CC2A810-A2AF-EEFD-C333-8F1BB30AF750}"/>
              </a:ext>
            </a:extLst>
          </p:cNvPr>
          <p:cNvSpPr>
            <a:spLocks noGrp="1" noRot="1" noChangeAspect="1"/>
          </p:cNvSpPr>
          <p:nvPr>
            <p:ph type="sldImg"/>
          </p:nvPr>
        </p:nvSpPr>
        <p:spPr>
          <a:xfrm>
            <a:off x="481013" y="1279525"/>
            <a:ext cx="6137275" cy="3452813"/>
          </a:xfrm>
        </p:spPr>
      </p:sp>
      <p:sp>
        <p:nvSpPr>
          <p:cNvPr id="3" name="ノート プレースホルダー 2">
            <a:extLst>
              <a:ext uri="{FF2B5EF4-FFF2-40B4-BE49-F238E27FC236}">
                <a16:creationId xmlns:a16="http://schemas.microsoft.com/office/drawing/2014/main" id="{08BD6898-F10D-22F8-B933-FBB9BD2A02CB}"/>
              </a:ext>
            </a:extLst>
          </p:cNvPr>
          <p:cNvSpPr>
            <a:spLocks noGrp="1"/>
          </p:cNvSpPr>
          <p:nvPr>
            <p:ph type="body" idx="1"/>
          </p:nvPr>
        </p:nvSpPr>
        <p:spPr/>
        <p:txBody>
          <a:bodyPr/>
          <a:lstStyle/>
          <a:p>
            <a:r>
              <a:rPr kumimoji="1" lang="ja-JP" altLang="en-US" dirty="0">
                <a:latin typeface="ＭＳ ゴシック" panose="020B0609070205080204" pitchFamily="49" charset="-128"/>
                <a:ea typeface="ＭＳ ゴシック" panose="020B0609070205080204" pitchFamily="49" charset="-128"/>
              </a:rPr>
              <a:t>●正解は○です。</a:t>
            </a:r>
          </a:p>
          <a:p>
            <a:r>
              <a:rPr kumimoji="1" lang="ja-JP" altLang="en-US" dirty="0">
                <a:latin typeface="ＭＳ ゴシック" panose="020B0609070205080204" pitchFamily="49" charset="-128"/>
                <a:ea typeface="ＭＳ ゴシック" panose="020B0609070205080204" pitchFamily="49" charset="-128"/>
              </a:rPr>
              <a:t>●大人１人に必要な飲料水は</a:t>
            </a:r>
            <a:r>
              <a:rPr kumimoji="1" lang="en-US" altLang="ja-JP" dirty="0">
                <a:latin typeface="ＭＳ ゴシック" panose="020B0609070205080204" pitchFamily="49" charset="-128"/>
                <a:ea typeface="ＭＳ ゴシック" panose="020B0609070205080204" pitchFamily="49" charset="-128"/>
              </a:rPr>
              <a:t>1</a:t>
            </a:r>
            <a:r>
              <a:rPr kumimoji="1" lang="ja-JP" altLang="en-US" dirty="0">
                <a:latin typeface="ＭＳ ゴシック" panose="020B0609070205080204" pitchFamily="49" charset="-128"/>
                <a:ea typeface="ＭＳ ゴシック" panose="020B0609070205080204" pitchFamily="49" charset="-128"/>
              </a:rPr>
              <a:t>日３リットルです。ただし、歩いて避難する場合には、運べる量にしましょう。</a:t>
            </a:r>
          </a:p>
        </p:txBody>
      </p:sp>
    </p:spTree>
    <p:extLst>
      <p:ext uri="{BB962C8B-B14F-4D97-AF65-F5344CB8AC3E}">
        <p14:creationId xmlns:p14="http://schemas.microsoft.com/office/powerpoint/2010/main" val="31447644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6E2084-5067-7750-7AFE-252469DED51B}"/>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915BA409-D497-9980-2E34-2630902E3FDB}"/>
              </a:ext>
            </a:extLst>
          </p:cNvPr>
          <p:cNvSpPr>
            <a:spLocks noGrp="1" noRot="1" noChangeAspect="1"/>
          </p:cNvSpPr>
          <p:nvPr>
            <p:ph type="sldImg"/>
          </p:nvPr>
        </p:nvSpPr>
        <p:spPr>
          <a:xfrm>
            <a:off x="538163" y="592138"/>
            <a:ext cx="6337300" cy="3563937"/>
          </a:xfrm>
        </p:spPr>
      </p:sp>
      <p:sp>
        <p:nvSpPr>
          <p:cNvPr id="3" name="ノート プレースホルダー 2">
            <a:extLst>
              <a:ext uri="{FF2B5EF4-FFF2-40B4-BE49-F238E27FC236}">
                <a16:creationId xmlns:a16="http://schemas.microsoft.com/office/drawing/2014/main" id="{115CFF49-BEA4-2426-420B-766B1A9D5C07}"/>
              </a:ext>
            </a:extLst>
          </p:cNvPr>
          <p:cNvSpPr>
            <a:spLocks noGrp="1"/>
          </p:cNvSpPr>
          <p:nvPr>
            <p:ph type="body" idx="1"/>
          </p:nvPr>
        </p:nvSpPr>
        <p:spPr/>
        <p:txBody>
          <a:bodyPr/>
          <a:lstStyle/>
          <a:p>
            <a:r>
              <a:rPr kumimoji="1" lang="ja-JP" altLang="en-US" sz="1200" b="0" dirty="0">
                <a:solidFill>
                  <a:srgbClr val="000000"/>
                </a:solidFill>
                <a:latin typeface="メイリオ" panose="020B0604030504040204" pitchFamily="50" charset="-128"/>
                <a:ea typeface="メイリオ" panose="020B0604030504040204" pitchFamily="50" charset="-128"/>
              </a:rPr>
              <a:t>Ｑ４．避難グッズを入れた「非常用持出し袋」は、急いで食料を入れられるように台所においておく。</a:t>
            </a:r>
          </a:p>
          <a:p>
            <a:endParaRPr kumimoji="1" lang="en-US" altLang="ja-JP" sz="1200" b="0" dirty="0">
              <a:solidFill>
                <a:srgbClr val="000000"/>
              </a:solidFill>
              <a:latin typeface="メイリオ" panose="020B0604030504040204" pitchFamily="50" charset="-128"/>
              <a:ea typeface="メイリオ" panose="020B0604030504040204" pitchFamily="50" charset="-128"/>
            </a:endParaRPr>
          </a:p>
        </p:txBody>
      </p:sp>
      <p:sp>
        <p:nvSpPr>
          <p:cNvPr id="4" name="スライド番号プレースホルダー 3">
            <a:extLst>
              <a:ext uri="{FF2B5EF4-FFF2-40B4-BE49-F238E27FC236}">
                <a16:creationId xmlns:a16="http://schemas.microsoft.com/office/drawing/2014/main" id="{5F92FED7-F6FE-96D0-C7EC-D88F4B5E74F8}"/>
              </a:ext>
            </a:extLst>
          </p:cNvPr>
          <p:cNvSpPr>
            <a:spLocks noGrp="1"/>
          </p:cNvSpPr>
          <p:nvPr>
            <p:ph type="sldNum" sz="quarter" idx="5"/>
          </p:nvPr>
        </p:nvSpPr>
        <p:spPr/>
        <p:txBody>
          <a:bodyPr lIns="94759" tIns="47380" rIns="94759" bIns="47380"/>
          <a:lstStyle/>
          <a:p>
            <a:fld id="{C01A6994-5F9D-48ED-83A3-550565F20F56}" type="slidenum">
              <a:rPr kumimoji="1" lang="ja-JP" altLang="en-US" smtClean="0"/>
              <a:t>12</a:t>
            </a:fld>
            <a:endParaRPr kumimoji="1" lang="ja-JP" altLang="en-US"/>
          </a:p>
        </p:txBody>
      </p:sp>
      <p:sp>
        <p:nvSpPr>
          <p:cNvPr id="5" name="日付プレースホルダー 4">
            <a:extLst>
              <a:ext uri="{FF2B5EF4-FFF2-40B4-BE49-F238E27FC236}">
                <a16:creationId xmlns:a16="http://schemas.microsoft.com/office/drawing/2014/main" id="{B5DB697A-9AD5-CAEF-D53B-EA1DE3A9ACC8}"/>
              </a:ext>
            </a:extLst>
          </p:cNvPr>
          <p:cNvSpPr>
            <a:spLocks noGrp="1"/>
          </p:cNvSpPr>
          <p:nvPr>
            <p:ph type="dt" idx="1"/>
          </p:nvPr>
        </p:nvSpPr>
        <p:spPr/>
        <p:txBody>
          <a:bodyPr lIns="94759" tIns="47380" rIns="94759" bIns="47380"/>
          <a:lstStyle/>
          <a:p>
            <a:r>
              <a:rPr kumimoji="1" lang="en-US" altLang="ja-JP"/>
              <a:t>2020/10/15</a:t>
            </a:r>
            <a:endParaRPr kumimoji="1" lang="ja-JP" altLang="en-US"/>
          </a:p>
        </p:txBody>
      </p:sp>
    </p:spTree>
    <p:extLst>
      <p:ext uri="{BB962C8B-B14F-4D97-AF65-F5344CB8AC3E}">
        <p14:creationId xmlns:p14="http://schemas.microsoft.com/office/powerpoint/2010/main" val="138292452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0A2CC1-223B-7C94-5515-408858E547A2}"/>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657BD4BD-CD10-F7C5-0293-917072D52D7A}"/>
              </a:ext>
            </a:extLst>
          </p:cNvPr>
          <p:cNvSpPr>
            <a:spLocks noGrp="1" noRot="1" noChangeAspect="1"/>
          </p:cNvSpPr>
          <p:nvPr>
            <p:ph type="sldImg"/>
          </p:nvPr>
        </p:nvSpPr>
        <p:spPr>
          <a:xfrm>
            <a:off x="481013" y="1279525"/>
            <a:ext cx="6137275" cy="3452813"/>
          </a:xfrm>
        </p:spPr>
      </p:sp>
      <p:sp>
        <p:nvSpPr>
          <p:cNvPr id="3" name="ノート プレースホルダー 2">
            <a:extLst>
              <a:ext uri="{FF2B5EF4-FFF2-40B4-BE49-F238E27FC236}">
                <a16:creationId xmlns:a16="http://schemas.microsoft.com/office/drawing/2014/main" id="{4B34F082-1F1A-5EEA-1DF4-9F00C2420846}"/>
              </a:ext>
            </a:extLst>
          </p:cNvPr>
          <p:cNvSpPr>
            <a:spLocks noGrp="1"/>
          </p:cNvSpPr>
          <p:nvPr>
            <p:ph type="body" idx="1"/>
          </p:nvPr>
        </p:nvSpPr>
        <p:spPr/>
        <p:txBody>
          <a:bodyPr/>
          <a:lstStyle/>
          <a:p>
            <a:r>
              <a:rPr kumimoji="1" lang="ja-JP" altLang="en-US" dirty="0">
                <a:latin typeface="ＭＳ ゴシック" panose="020B0609070205080204" pitchFamily="49" charset="-128"/>
                <a:ea typeface="ＭＳ ゴシック" panose="020B0609070205080204" pitchFamily="49" charset="-128"/>
              </a:rPr>
              <a:t>●正解は✕です。</a:t>
            </a:r>
          </a:p>
          <a:p>
            <a:r>
              <a:rPr kumimoji="1" lang="ja-JP" altLang="en-US" dirty="0">
                <a:latin typeface="ＭＳ ゴシック" panose="020B0609070205080204" pitchFamily="49" charset="-128"/>
                <a:ea typeface="ＭＳ ゴシック" panose="020B0609070205080204" pitchFamily="49" charset="-128"/>
              </a:rPr>
              <a:t>●すぐに取り出せるように、玄関や家の出入り口に近い場所においておきましょう。ただし、貴重品は除きます。</a:t>
            </a:r>
          </a:p>
        </p:txBody>
      </p:sp>
    </p:spTree>
    <p:extLst>
      <p:ext uri="{BB962C8B-B14F-4D97-AF65-F5344CB8AC3E}">
        <p14:creationId xmlns:p14="http://schemas.microsoft.com/office/powerpoint/2010/main" val="2194824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4D5CA3-6C31-15DC-9E03-48F0B946A888}"/>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C777F2F7-BB99-77D1-019D-E8DA59268D0B}"/>
              </a:ext>
            </a:extLst>
          </p:cNvPr>
          <p:cNvSpPr>
            <a:spLocks noGrp="1" noRot="1" noChangeAspect="1"/>
          </p:cNvSpPr>
          <p:nvPr>
            <p:ph type="sldImg"/>
          </p:nvPr>
        </p:nvSpPr>
        <p:spPr>
          <a:xfrm>
            <a:off x="538163" y="592138"/>
            <a:ext cx="6337300" cy="3563937"/>
          </a:xfrm>
        </p:spPr>
      </p:sp>
      <p:sp>
        <p:nvSpPr>
          <p:cNvPr id="3" name="ノート プレースホルダー 2">
            <a:extLst>
              <a:ext uri="{FF2B5EF4-FFF2-40B4-BE49-F238E27FC236}">
                <a16:creationId xmlns:a16="http://schemas.microsoft.com/office/drawing/2014/main" id="{F2722D32-4300-ED82-69B0-FD4D44C7A492}"/>
              </a:ext>
            </a:extLst>
          </p:cNvPr>
          <p:cNvSpPr>
            <a:spLocks noGrp="1"/>
          </p:cNvSpPr>
          <p:nvPr>
            <p:ph type="body" idx="1"/>
          </p:nvPr>
        </p:nvSpPr>
        <p:spPr/>
        <p:txBody>
          <a:bodyPr/>
          <a:lstStyle/>
          <a:p>
            <a:pPr defTabSz="981869">
              <a:defRPr/>
            </a:pPr>
            <a:r>
              <a:rPr kumimoji="1" lang="ja-JP" altLang="en-US" dirty="0">
                <a:latin typeface="ＭＳ ゴシック" panose="020B0609070205080204" pitchFamily="49" charset="-128"/>
                <a:ea typeface="ＭＳ ゴシック" panose="020B0609070205080204" pitchFamily="49" charset="-128"/>
              </a:rPr>
              <a:t>Ｑ５．台風に備えて、カーテンやブラインドを閉めておく。</a:t>
            </a:r>
          </a:p>
        </p:txBody>
      </p:sp>
      <p:sp>
        <p:nvSpPr>
          <p:cNvPr id="4" name="スライド番号プレースホルダー 3">
            <a:extLst>
              <a:ext uri="{FF2B5EF4-FFF2-40B4-BE49-F238E27FC236}">
                <a16:creationId xmlns:a16="http://schemas.microsoft.com/office/drawing/2014/main" id="{CDC11363-8D31-5DB4-0A35-B47FDB0CB2C4}"/>
              </a:ext>
            </a:extLst>
          </p:cNvPr>
          <p:cNvSpPr>
            <a:spLocks noGrp="1"/>
          </p:cNvSpPr>
          <p:nvPr>
            <p:ph type="sldNum" sz="quarter" idx="5"/>
          </p:nvPr>
        </p:nvSpPr>
        <p:spPr/>
        <p:txBody>
          <a:bodyPr lIns="94759" tIns="47380" rIns="94759" bIns="47380"/>
          <a:lstStyle/>
          <a:p>
            <a:fld id="{C01A6994-5F9D-48ED-83A3-550565F20F56}" type="slidenum">
              <a:rPr kumimoji="1" lang="ja-JP" altLang="en-US" smtClean="0"/>
              <a:t>14</a:t>
            </a:fld>
            <a:endParaRPr kumimoji="1" lang="ja-JP" altLang="en-US"/>
          </a:p>
        </p:txBody>
      </p:sp>
      <p:sp>
        <p:nvSpPr>
          <p:cNvPr id="5" name="日付プレースホルダー 4">
            <a:extLst>
              <a:ext uri="{FF2B5EF4-FFF2-40B4-BE49-F238E27FC236}">
                <a16:creationId xmlns:a16="http://schemas.microsoft.com/office/drawing/2014/main" id="{7EDE5404-55F0-C073-8610-210499E9B6DC}"/>
              </a:ext>
            </a:extLst>
          </p:cNvPr>
          <p:cNvSpPr>
            <a:spLocks noGrp="1"/>
          </p:cNvSpPr>
          <p:nvPr>
            <p:ph type="dt" idx="1"/>
          </p:nvPr>
        </p:nvSpPr>
        <p:spPr/>
        <p:txBody>
          <a:bodyPr lIns="94759" tIns="47380" rIns="94759" bIns="47380"/>
          <a:lstStyle/>
          <a:p>
            <a:r>
              <a:rPr kumimoji="1" lang="en-US" altLang="ja-JP"/>
              <a:t>2020/10/15</a:t>
            </a:r>
            <a:endParaRPr kumimoji="1" lang="ja-JP" altLang="en-US"/>
          </a:p>
        </p:txBody>
      </p:sp>
    </p:spTree>
    <p:extLst>
      <p:ext uri="{BB962C8B-B14F-4D97-AF65-F5344CB8AC3E}">
        <p14:creationId xmlns:p14="http://schemas.microsoft.com/office/powerpoint/2010/main" val="377710205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37AC51-4D89-8025-28BF-D9245830AE8E}"/>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382340F2-4D9A-AB76-8D59-F87E29D5E0BE}"/>
              </a:ext>
            </a:extLst>
          </p:cNvPr>
          <p:cNvSpPr>
            <a:spLocks noGrp="1" noRot="1" noChangeAspect="1"/>
          </p:cNvSpPr>
          <p:nvPr>
            <p:ph type="sldImg"/>
          </p:nvPr>
        </p:nvSpPr>
        <p:spPr>
          <a:xfrm>
            <a:off x="481013" y="1279525"/>
            <a:ext cx="6137275" cy="3452813"/>
          </a:xfrm>
        </p:spPr>
      </p:sp>
      <p:sp>
        <p:nvSpPr>
          <p:cNvPr id="3" name="ノート プレースホルダー 2">
            <a:extLst>
              <a:ext uri="{FF2B5EF4-FFF2-40B4-BE49-F238E27FC236}">
                <a16:creationId xmlns:a16="http://schemas.microsoft.com/office/drawing/2014/main" id="{F235DC26-D6AF-F41B-FAFD-AE1C9B12F589}"/>
              </a:ext>
            </a:extLst>
          </p:cNvPr>
          <p:cNvSpPr>
            <a:spLocks noGrp="1"/>
          </p:cNvSpPr>
          <p:nvPr>
            <p:ph type="body" idx="1"/>
          </p:nvPr>
        </p:nvSpPr>
        <p:spPr/>
        <p:txBody>
          <a:bodyPr/>
          <a:lstStyle/>
          <a:p>
            <a:r>
              <a:rPr kumimoji="1" lang="ja-JP" altLang="en-US" dirty="0">
                <a:latin typeface="ＭＳ ゴシック" panose="020B0609070205080204" pitchFamily="49" charset="-128"/>
                <a:ea typeface="ＭＳ ゴシック" panose="020B0609070205080204" pitchFamily="49" charset="-128"/>
              </a:rPr>
              <a:t>●正解は○です。</a:t>
            </a:r>
          </a:p>
          <a:p>
            <a:r>
              <a:rPr kumimoji="1" lang="ja-JP" altLang="en-US" dirty="0">
                <a:latin typeface="ＭＳ ゴシック" panose="020B0609070205080204" pitchFamily="49" charset="-128"/>
                <a:ea typeface="ＭＳ ゴシック" panose="020B0609070205080204" pitchFamily="49" charset="-128"/>
              </a:rPr>
              <a:t>●台風では色々なものが飛ばされます。窓ガラスが割れて、足をけがしてしまうと、避難しにくくなります。家のまわりの自転車やプランターは飛ばされないようにしておきしょう。</a:t>
            </a:r>
          </a:p>
        </p:txBody>
      </p:sp>
    </p:spTree>
    <p:extLst>
      <p:ext uri="{BB962C8B-B14F-4D97-AF65-F5344CB8AC3E}">
        <p14:creationId xmlns:p14="http://schemas.microsoft.com/office/powerpoint/2010/main" val="11945913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D8243D-EE01-6FAB-5806-4D0564F601DB}"/>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F114F045-4809-13D5-3146-2DD84227B9A2}"/>
              </a:ext>
            </a:extLst>
          </p:cNvPr>
          <p:cNvSpPr>
            <a:spLocks noGrp="1" noRot="1" noChangeAspect="1"/>
          </p:cNvSpPr>
          <p:nvPr>
            <p:ph type="sldImg"/>
          </p:nvPr>
        </p:nvSpPr>
        <p:spPr>
          <a:xfrm>
            <a:off x="538163" y="592138"/>
            <a:ext cx="6337300" cy="3563937"/>
          </a:xfrm>
        </p:spPr>
      </p:sp>
      <p:sp>
        <p:nvSpPr>
          <p:cNvPr id="3" name="ノート プレースホルダー 2">
            <a:extLst>
              <a:ext uri="{FF2B5EF4-FFF2-40B4-BE49-F238E27FC236}">
                <a16:creationId xmlns:a16="http://schemas.microsoft.com/office/drawing/2014/main" id="{477AAB78-876A-A624-7E9C-ED8D7F8B4DFB}"/>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latin typeface="ＭＳ ゴシック" panose="020B0609070205080204" pitchFamily="49" charset="-128"/>
                <a:ea typeface="ＭＳ ゴシック" panose="020B0609070205080204" pitchFamily="49" charset="-128"/>
              </a:rPr>
              <a:t>Ｑ６．雨に濡れたくないので、傘をさして、長靴で避難する。</a:t>
            </a:r>
          </a:p>
          <a:p>
            <a:endParaRPr kumimoji="1" lang="en-US" altLang="ja-JP" sz="1200" b="0" dirty="0">
              <a:solidFill>
                <a:srgbClr val="000000"/>
              </a:solidFill>
              <a:latin typeface="メイリオ" panose="020B0604030504040204" pitchFamily="50" charset="-128"/>
              <a:ea typeface="メイリオ" panose="020B0604030504040204" pitchFamily="50" charset="-128"/>
            </a:endParaRPr>
          </a:p>
        </p:txBody>
      </p:sp>
      <p:sp>
        <p:nvSpPr>
          <p:cNvPr id="4" name="スライド番号プレースホルダー 3">
            <a:extLst>
              <a:ext uri="{FF2B5EF4-FFF2-40B4-BE49-F238E27FC236}">
                <a16:creationId xmlns:a16="http://schemas.microsoft.com/office/drawing/2014/main" id="{6AB791D6-99BF-04DD-03A9-F4F21CE07CBB}"/>
              </a:ext>
            </a:extLst>
          </p:cNvPr>
          <p:cNvSpPr>
            <a:spLocks noGrp="1"/>
          </p:cNvSpPr>
          <p:nvPr>
            <p:ph type="sldNum" sz="quarter" idx="5"/>
          </p:nvPr>
        </p:nvSpPr>
        <p:spPr/>
        <p:txBody>
          <a:bodyPr lIns="94759" tIns="47380" rIns="94759" bIns="47380"/>
          <a:lstStyle/>
          <a:p>
            <a:fld id="{C01A6994-5F9D-48ED-83A3-550565F20F56}" type="slidenum">
              <a:rPr kumimoji="1" lang="ja-JP" altLang="en-US" smtClean="0"/>
              <a:t>16</a:t>
            </a:fld>
            <a:endParaRPr kumimoji="1" lang="ja-JP" altLang="en-US"/>
          </a:p>
        </p:txBody>
      </p:sp>
      <p:sp>
        <p:nvSpPr>
          <p:cNvPr id="5" name="日付プレースホルダー 4">
            <a:extLst>
              <a:ext uri="{FF2B5EF4-FFF2-40B4-BE49-F238E27FC236}">
                <a16:creationId xmlns:a16="http://schemas.microsoft.com/office/drawing/2014/main" id="{74EE6E21-52CE-39C2-CC9A-708CB82D85C4}"/>
              </a:ext>
            </a:extLst>
          </p:cNvPr>
          <p:cNvSpPr>
            <a:spLocks noGrp="1"/>
          </p:cNvSpPr>
          <p:nvPr>
            <p:ph type="dt" idx="1"/>
          </p:nvPr>
        </p:nvSpPr>
        <p:spPr/>
        <p:txBody>
          <a:bodyPr lIns="94759" tIns="47380" rIns="94759" bIns="47380"/>
          <a:lstStyle/>
          <a:p>
            <a:r>
              <a:rPr kumimoji="1" lang="en-US" altLang="ja-JP"/>
              <a:t>2020/10/15</a:t>
            </a:r>
            <a:endParaRPr kumimoji="1" lang="ja-JP" altLang="en-US"/>
          </a:p>
        </p:txBody>
      </p:sp>
    </p:spTree>
    <p:extLst>
      <p:ext uri="{BB962C8B-B14F-4D97-AF65-F5344CB8AC3E}">
        <p14:creationId xmlns:p14="http://schemas.microsoft.com/office/powerpoint/2010/main" val="251369767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1BB7B8-93A1-0C71-1E77-DFA8AFF833BA}"/>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ADE60C61-27DC-DB6B-12E0-A85DDCD29D55}"/>
              </a:ext>
            </a:extLst>
          </p:cNvPr>
          <p:cNvSpPr>
            <a:spLocks noGrp="1" noRot="1" noChangeAspect="1"/>
          </p:cNvSpPr>
          <p:nvPr>
            <p:ph type="sldImg"/>
          </p:nvPr>
        </p:nvSpPr>
        <p:spPr>
          <a:xfrm>
            <a:off x="481013" y="1279525"/>
            <a:ext cx="6137275" cy="3452813"/>
          </a:xfrm>
        </p:spPr>
      </p:sp>
      <p:sp>
        <p:nvSpPr>
          <p:cNvPr id="3" name="ノート プレースホルダー 2">
            <a:extLst>
              <a:ext uri="{FF2B5EF4-FFF2-40B4-BE49-F238E27FC236}">
                <a16:creationId xmlns:a16="http://schemas.microsoft.com/office/drawing/2014/main" id="{22EB89EC-2753-192A-B1E6-E7A619AC262D}"/>
              </a:ext>
            </a:extLst>
          </p:cNvPr>
          <p:cNvSpPr>
            <a:spLocks noGrp="1"/>
          </p:cNvSpPr>
          <p:nvPr>
            <p:ph type="body" idx="1"/>
          </p:nvPr>
        </p:nvSpPr>
        <p:spPr/>
        <p:txBody>
          <a:bodyPr/>
          <a:lstStyle/>
          <a:p>
            <a:r>
              <a:rPr kumimoji="1" lang="ja-JP" altLang="en-US" dirty="0">
                <a:latin typeface="ＭＳ ゴシック" panose="020B0609070205080204" pitchFamily="49" charset="-128"/>
                <a:ea typeface="ＭＳ ゴシック" panose="020B0609070205080204" pitchFamily="49" charset="-128"/>
              </a:rPr>
              <a:t>●正解は✕です。</a:t>
            </a:r>
          </a:p>
          <a:p>
            <a:r>
              <a:rPr kumimoji="1" lang="ja-JP" altLang="en-US" dirty="0">
                <a:latin typeface="ＭＳ ゴシック" panose="020B0609070205080204" pitchFamily="49" charset="-128"/>
                <a:ea typeface="ＭＳ ゴシック" panose="020B0609070205080204" pitchFamily="49" charset="-128"/>
              </a:rPr>
              <a:t>●避難する時は、安全に行動できるように、両手を空ける必要があります。傘ではなく、雨具を着て避難しましょう。長靴は、中に水が入って脱げてしまいます。運動靴など脱げにくい靴で避難しましょう。</a:t>
            </a:r>
          </a:p>
        </p:txBody>
      </p:sp>
    </p:spTree>
    <p:extLst>
      <p:ext uri="{BB962C8B-B14F-4D97-AF65-F5344CB8AC3E}">
        <p14:creationId xmlns:p14="http://schemas.microsoft.com/office/powerpoint/2010/main" val="344621211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F11D8D-E6DF-B711-3B6B-E12AC87E2C97}"/>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ECC9CE70-2905-DD8C-9224-9458886051DC}"/>
              </a:ext>
            </a:extLst>
          </p:cNvPr>
          <p:cNvSpPr>
            <a:spLocks noGrp="1" noRot="1" noChangeAspect="1"/>
          </p:cNvSpPr>
          <p:nvPr>
            <p:ph type="sldImg"/>
          </p:nvPr>
        </p:nvSpPr>
        <p:spPr>
          <a:xfrm>
            <a:off x="538163" y="592138"/>
            <a:ext cx="6337300" cy="3563937"/>
          </a:xfrm>
        </p:spPr>
      </p:sp>
      <p:sp>
        <p:nvSpPr>
          <p:cNvPr id="3" name="ノート プレースホルダー 2">
            <a:extLst>
              <a:ext uri="{FF2B5EF4-FFF2-40B4-BE49-F238E27FC236}">
                <a16:creationId xmlns:a16="http://schemas.microsoft.com/office/drawing/2014/main" id="{BE79DE9A-DA12-E157-D498-4690E12019CE}"/>
              </a:ext>
            </a:extLst>
          </p:cNvPr>
          <p:cNvSpPr>
            <a:spLocks noGrp="1"/>
          </p:cNvSpPr>
          <p:nvPr>
            <p:ph type="body" idx="1"/>
          </p:nvPr>
        </p:nvSpPr>
        <p:spPr/>
        <p:txBody>
          <a:bodyPr/>
          <a:lstStyle/>
          <a:p>
            <a:pPr defTabSz="981869">
              <a:defRPr/>
            </a:pPr>
            <a:r>
              <a:rPr kumimoji="1" lang="ja-JP" altLang="en-US" dirty="0">
                <a:latin typeface="ＭＳ ゴシック" panose="020B0609070205080204" pitchFamily="49" charset="-128"/>
                <a:ea typeface="ＭＳ ゴシック" panose="020B0609070205080204" pitchFamily="49" charset="-128"/>
              </a:rPr>
              <a:t>Ｑ７．豪雨時に河川・土砂災害の情報を</a:t>
            </a:r>
            <a:r>
              <a:rPr kumimoji="1" lang="en-US" altLang="ja-JP" dirty="0">
                <a:latin typeface="ＭＳ ゴシック" panose="020B0609070205080204" pitchFamily="49" charset="-128"/>
                <a:ea typeface="ＭＳ ゴシック" panose="020B0609070205080204" pitchFamily="49" charset="-128"/>
              </a:rPr>
              <a:t>HP</a:t>
            </a:r>
            <a:r>
              <a:rPr kumimoji="1" lang="ja-JP" altLang="en-US" dirty="0">
                <a:latin typeface="ＭＳ ゴシック" panose="020B0609070205080204" pitchFamily="49" charset="-128"/>
                <a:ea typeface="ＭＳ ゴシック" panose="020B0609070205080204" pitchFamily="49" charset="-128"/>
              </a:rPr>
              <a:t>で調べ、身の危険を感じたので、避難することを近所に伝え、避難行動を開始する。</a:t>
            </a:r>
          </a:p>
        </p:txBody>
      </p:sp>
      <p:sp>
        <p:nvSpPr>
          <p:cNvPr id="4" name="スライド番号プレースホルダー 3">
            <a:extLst>
              <a:ext uri="{FF2B5EF4-FFF2-40B4-BE49-F238E27FC236}">
                <a16:creationId xmlns:a16="http://schemas.microsoft.com/office/drawing/2014/main" id="{336204F5-FED2-BBBE-B16C-E41671318705}"/>
              </a:ext>
            </a:extLst>
          </p:cNvPr>
          <p:cNvSpPr>
            <a:spLocks noGrp="1"/>
          </p:cNvSpPr>
          <p:nvPr>
            <p:ph type="sldNum" sz="quarter" idx="5"/>
          </p:nvPr>
        </p:nvSpPr>
        <p:spPr/>
        <p:txBody>
          <a:bodyPr lIns="94759" tIns="47380" rIns="94759" bIns="47380"/>
          <a:lstStyle/>
          <a:p>
            <a:fld id="{C01A6994-5F9D-48ED-83A3-550565F20F56}" type="slidenum">
              <a:rPr kumimoji="1" lang="ja-JP" altLang="en-US" smtClean="0"/>
              <a:t>18</a:t>
            </a:fld>
            <a:endParaRPr kumimoji="1" lang="ja-JP" altLang="en-US"/>
          </a:p>
        </p:txBody>
      </p:sp>
      <p:sp>
        <p:nvSpPr>
          <p:cNvPr id="5" name="日付プレースホルダー 4">
            <a:extLst>
              <a:ext uri="{FF2B5EF4-FFF2-40B4-BE49-F238E27FC236}">
                <a16:creationId xmlns:a16="http://schemas.microsoft.com/office/drawing/2014/main" id="{E533852C-E352-EAAA-C821-30A88B96F5BD}"/>
              </a:ext>
            </a:extLst>
          </p:cNvPr>
          <p:cNvSpPr>
            <a:spLocks noGrp="1"/>
          </p:cNvSpPr>
          <p:nvPr>
            <p:ph type="dt" idx="1"/>
          </p:nvPr>
        </p:nvSpPr>
        <p:spPr/>
        <p:txBody>
          <a:bodyPr lIns="94759" tIns="47380" rIns="94759" bIns="47380"/>
          <a:lstStyle/>
          <a:p>
            <a:r>
              <a:rPr kumimoji="1" lang="en-US" altLang="ja-JP"/>
              <a:t>2020/10/15</a:t>
            </a:r>
            <a:endParaRPr kumimoji="1" lang="ja-JP" altLang="en-US"/>
          </a:p>
        </p:txBody>
      </p:sp>
    </p:spTree>
    <p:extLst>
      <p:ext uri="{BB962C8B-B14F-4D97-AF65-F5344CB8AC3E}">
        <p14:creationId xmlns:p14="http://schemas.microsoft.com/office/powerpoint/2010/main" val="116938858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481013" y="1279525"/>
            <a:ext cx="6137275" cy="3452813"/>
          </a:xfrm>
        </p:spPr>
      </p:sp>
      <p:sp>
        <p:nvSpPr>
          <p:cNvPr id="3" name="ノート プレースホルダー 2"/>
          <p:cNvSpPr>
            <a:spLocks noGrp="1"/>
          </p:cNvSpPr>
          <p:nvPr>
            <p:ph type="body" idx="1"/>
          </p:nvPr>
        </p:nvSpPr>
        <p:spPr/>
        <p:txBody>
          <a:bodyPr/>
          <a:lstStyle/>
          <a:p>
            <a:r>
              <a:rPr kumimoji="1" lang="ja-JP" altLang="en-US" dirty="0">
                <a:latin typeface="ＭＳ ゴシック" panose="020B0609070205080204" pitchFamily="49" charset="-128"/>
                <a:ea typeface="ＭＳ ゴシック" panose="020B0609070205080204" pitchFamily="49" charset="-128"/>
              </a:rPr>
              <a:t>●これまでの繰り返しになりますが、授業の目的は、災害発生時の逃げ遅れをゼロにすることです。</a:t>
            </a:r>
            <a:endParaRPr kumimoji="1" lang="en-US" altLang="ja-JP" dirty="0">
              <a:latin typeface="ＭＳ ゴシック" panose="020B0609070205080204" pitchFamily="49" charset="-128"/>
              <a:ea typeface="ＭＳ ゴシック" panose="020B0609070205080204" pitchFamily="49" charset="-128"/>
            </a:endParaRPr>
          </a:p>
          <a:p>
            <a:endParaRPr kumimoji="1" lang="en-US" altLang="ja-JP" dirty="0">
              <a:latin typeface="ＭＳ ゴシック" panose="020B0609070205080204" pitchFamily="49" charset="-128"/>
              <a:ea typeface="ＭＳ ゴシック" panose="020B0609070205080204" pitchFamily="49" charset="-128"/>
            </a:endParaRPr>
          </a:p>
          <a:p>
            <a:r>
              <a:rPr kumimoji="1" lang="ja-JP" altLang="en-US" dirty="0">
                <a:latin typeface="ＭＳ ゴシック" panose="020B0609070205080204" pitchFamily="49" charset="-128"/>
                <a:ea typeface="ＭＳ ゴシック" panose="020B0609070205080204" pitchFamily="49" charset="-128"/>
              </a:rPr>
              <a:t>●マイ・タイムラインの作成を通じて、自分の命は自分で守り、率先して安全を確保するための行動ができる人になりましょう。</a:t>
            </a:r>
            <a:endParaRPr kumimoji="1" lang="en-US" altLang="ja-JP" dirty="0">
              <a:latin typeface="ＭＳ ゴシック" panose="020B0609070205080204" pitchFamily="49" charset="-128"/>
              <a:ea typeface="ＭＳ ゴシック" panose="020B0609070205080204" pitchFamily="49" charset="-128"/>
            </a:endParaRPr>
          </a:p>
        </p:txBody>
      </p:sp>
    </p:spTree>
    <p:extLst>
      <p:ext uri="{BB962C8B-B14F-4D97-AF65-F5344CB8AC3E}">
        <p14:creationId xmlns:p14="http://schemas.microsoft.com/office/powerpoint/2010/main" val="353532575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0C0034-8ECA-689A-7D09-E2E4C202650B}"/>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D8105A88-2FB6-D39A-3363-F8F33D840211}"/>
              </a:ext>
            </a:extLst>
          </p:cNvPr>
          <p:cNvSpPr>
            <a:spLocks noGrp="1" noRot="1" noChangeAspect="1"/>
          </p:cNvSpPr>
          <p:nvPr>
            <p:ph type="sldImg"/>
          </p:nvPr>
        </p:nvSpPr>
        <p:spPr>
          <a:xfrm>
            <a:off x="481013" y="1279525"/>
            <a:ext cx="6137275" cy="3452813"/>
          </a:xfrm>
        </p:spPr>
      </p:sp>
      <p:sp>
        <p:nvSpPr>
          <p:cNvPr id="3" name="ノート プレースホルダー 2">
            <a:extLst>
              <a:ext uri="{FF2B5EF4-FFF2-40B4-BE49-F238E27FC236}">
                <a16:creationId xmlns:a16="http://schemas.microsoft.com/office/drawing/2014/main" id="{B2B0E30A-B666-F7CE-D7C9-CE75101C7351}"/>
              </a:ext>
            </a:extLst>
          </p:cNvPr>
          <p:cNvSpPr>
            <a:spLocks noGrp="1"/>
          </p:cNvSpPr>
          <p:nvPr>
            <p:ph type="body" idx="1"/>
          </p:nvPr>
        </p:nvSpPr>
        <p:spPr/>
        <p:txBody>
          <a:bodyPr/>
          <a:lstStyle/>
          <a:p>
            <a:r>
              <a:rPr kumimoji="1" lang="en-US" altLang="ja-JP" sz="1200" kern="1200" dirty="0">
                <a:solidFill>
                  <a:schemeClr val="tx1"/>
                </a:solidFill>
                <a:effectLst/>
                <a:latin typeface="+mn-lt"/>
                <a:ea typeface="+mn-ea"/>
                <a:cs typeface="+mn-cs"/>
              </a:rPr>
              <a:t>●</a:t>
            </a:r>
            <a:r>
              <a:rPr kumimoji="1" lang="ja-JP" altLang="ja-JP" sz="1200" kern="1200" dirty="0">
                <a:solidFill>
                  <a:schemeClr val="tx1"/>
                </a:solidFill>
                <a:effectLst/>
                <a:latin typeface="+mn-lt"/>
                <a:ea typeface="+mn-ea"/>
                <a:cs typeface="+mn-cs"/>
              </a:rPr>
              <a:t>正解は</a:t>
            </a:r>
            <a:r>
              <a:rPr kumimoji="1" lang="en-US" altLang="ja-JP" sz="1200" kern="1200" dirty="0">
                <a:solidFill>
                  <a:schemeClr val="tx1"/>
                </a:solidFill>
                <a:effectLst/>
                <a:latin typeface="+mn-lt"/>
                <a:ea typeface="+mn-ea"/>
                <a:cs typeface="+mn-cs"/>
              </a:rPr>
              <a:t>○</a:t>
            </a:r>
            <a:r>
              <a:rPr kumimoji="1" lang="ja-JP" altLang="ja-JP" sz="1200" kern="1200" dirty="0">
                <a:solidFill>
                  <a:schemeClr val="tx1"/>
                </a:solidFill>
                <a:effectLst/>
                <a:latin typeface="+mn-lt"/>
                <a:ea typeface="+mn-ea"/>
                <a:cs typeface="+mn-cs"/>
              </a:rPr>
              <a:t>です。</a:t>
            </a:r>
          </a:p>
          <a:p>
            <a:r>
              <a:rPr kumimoji="1" lang="en-US" altLang="ja-JP" sz="1200" kern="1200" dirty="0">
                <a:solidFill>
                  <a:schemeClr val="tx1"/>
                </a:solidFill>
                <a:effectLst/>
                <a:latin typeface="+mn-lt"/>
                <a:ea typeface="+mn-ea"/>
                <a:cs typeface="+mn-cs"/>
              </a:rPr>
              <a:t>●</a:t>
            </a:r>
            <a:r>
              <a:rPr kumimoji="1" lang="ja-JP" altLang="ja-JP" sz="1200" kern="1200" dirty="0">
                <a:solidFill>
                  <a:schemeClr val="tx1"/>
                </a:solidFill>
                <a:effectLst/>
                <a:latin typeface="+mn-lt"/>
                <a:ea typeface="+mn-ea"/>
                <a:cs typeface="+mn-cs"/>
              </a:rPr>
              <a:t>豪雨時は自ら情報収集しましょう。避難することを伝えることで、近所の方が避難準備や避難行動をとることにもつながります。</a:t>
            </a:r>
          </a:p>
        </p:txBody>
      </p:sp>
    </p:spTree>
    <p:extLst>
      <p:ext uri="{BB962C8B-B14F-4D97-AF65-F5344CB8AC3E}">
        <p14:creationId xmlns:p14="http://schemas.microsoft.com/office/powerpoint/2010/main" val="218733468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DD2075-7295-A180-434C-4773DFD29FD5}"/>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B8E36841-B7C8-F534-6B2F-742AD0E75288}"/>
              </a:ext>
            </a:extLst>
          </p:cNvPr>
          <p:cNvSpPr>
            <a:spLocks noGrp="1" noRot="1" noChangeAspect="1"/>
          </p:cNvSpPr>
          <p:nvPr>
            <p:ph type="sldImg"/>
          </p:nvPr>
        </p:nvSpPr>
        <p:spPr>
          <a:xfrm>
            <a:off x="538163" y="592138"/>
            <a:ext cx="6337300" cy="3563937"/>
          </a:xfrm>
        </p:spPr>
      </p:sp>
      <p:sp>
        <p:nvSpPr>
          <p:cNvPr id="3" name="ノート プレースホルダー 2">
            <a:extLst>
              <a:ext uri="{FF2B5EF4-FFF2-40B4-BE49-F238E27FC236}">
                <a16:creationId xmlns:a16="http://schemas.microsoft.com/office/drawing/2014/main" id="{CD05810D-51D1-54FE-706D-A28AC10B0356}"/>
              </a:ext>
            </a:extLst>
          </p:cNvPr>
          <p:cNvSpPr>
            <a:spLocks noGrp="1"/>
          </p:cNvSpPr>
          <p:nvPr>
            <p:ph type="body" idx="1"/>
          </p:nvPr>
        </p:nvSpPr>
        <p:spPr/>
        <p:txBody>
          <a:bodyPr/>
          <a:lstStyle/>
          <a:p>
            <a:r>
              <a:rPr kumimoji="1" lang="ja-JP" altLang="ja-JP" sz="1200" kern="1200" dirty="0">
                <a:solidFill>
                  <a:schemeClr val="tx1"/>
                </a:solidFill>
                <a:effectLst/>
                <a:latin typeface="+mn-lt"/>
                <a:ea typeface="+mn-ea"/>
                <a:cs typeface="+mn-cs"/>
              </a:rPr>
              <a:t>Ｑ８．家の床上まで浸水がせまってきたので、外の避難場所へ避難する。</a:t>
            </a:r>
          </a:p>
        </p:txBody>
      </p:sp>
      <p:sp>
        <p:nvSpPr>
          <p:cNvPr id="4" name="スライド番号プレースホルダー 3">
            <a:extLst>
              <a:ext uri="{FF2B5EF4-FFF2-40B4-BE49-F238E27FC236}">
                <a16:creationId xmlns:a16="http://schemas.microsoft.com/office/drawing/2014/main" id="{4CABB267-42B8-567A-CDC9-89E0C2A745D3}"/>
              </a:ext>
            </a:extLst>
          </p:cNvPr>
          <p:cNvSpPr>
            <a:spLocks noGrp="1"/>
          </p:cNvSpPr>
          <p:nvPr>
            <p:ph type="sldNum" sz="quarter" idx="5"/>
          </p:nvPr>
        </p:nvSpPr>
        <p:spPr/>
        <p:txBody>
          <a:bodyPr lIns="94759" tIns="47380" rIns="94759" bIns="47380"/>
          <a:lstStyle/>
          <a:p>
            <a:fld id="{C01A6994-5F9D-48ED-83A3-550565F20F56}" type="slidenum">
              <a:rPr kumimoji="1" lang="ja-JP" altLang="en-US" smtClean="0"/>
              <a:t>20</a:t>
            </a:fld>
            <a:endParaRPr kumimoji="1" lang="ja-JP" altLang="en-US"/>
          </a:p>
        </p:txBody>
      </p:sp>
      <p:sp>
        <p:nvSpPr>
          <p:cNvPr id="5" name="日付プレースホルダー 4">
            <a:extLst>
              <a:ext uri="{FF2B5EF4-FFF2-40B4-BE49-F238E27FC236}">
                <a16:creationId xmlns:a16="http://schemas.microsoft.com/office/drawing/2014/main" id="{302D51DC-9816-AA97-5DEF-247F33CEF85F}"/>
              </a:ext>
            </a:extLst>
          </p:cNvPr>
          <p:cNvSpPr>
            <a:spLocks noGrp="1"/>
          </p:cNvSpPr>
          <p:nvPr>
            <p:ph type="dt" idx="1"/>
          </p:nvPr>
        </p:nvSpPr>
        <p:spPr/>
        <p:txBody>
          <a:bodyPr lIns="94759" tIns="47380" rIns="94759" bIns="47380"/>
          <a:lstStyle/>
          <a:p>
            <a:r>
              <a:rPr kumimoji="1" lang="en-US" altLang="ja-JP"/>
              <a:t>2020/10/15</a:t>
            </a:r>
            <a:endParaRPr kumimoji="1" lang="ja-JP" altLang="en-US"/>
          </a:p>
        </p:txBody>
      </p:sp>
    </p:spTree>
    <p:extLst>
      <p:ext uri="{BB962C8B-B14F-4D97-AF65-F5344CB8AC3E}">
        <p14:creationId xmlns:p14="http://schemas.microsoft.com/office/powerpoint/2010/main" val="328179229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7C2832-4B5E-1440-78ED-997E5638D85E}"/>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08B8D446-7C31-5DBB-4142-DE7D1228976A}"/>
              </a:ext>
            </a:extLst>
          </p:cNvPr>
          <p:cNvSpPr>
            <a:spLocks noGrp="1" noRot="1" noChangeAspect="1"/>
          </p:cNvSpPr>
          <p:nvPr>
            <p:ph type="sldImg"/>
          </p:nvPr>
        </p:nvSpPr>
        <p:spPr>
          <a:xfrm>
            <a:off x="481013" y="1279525"/>
            <a:ext cx="6137275" cy="3452813"/>
          </a:xfrm>
        </p:spPr>
      </p:sp>
      <p:sp>
        <p:nvSpPr>
          <p:cNvPr id="3" name="ノート プレースホルダー 2">
            <a:extLst>
              <a:ext uri="{FF2B5EF4-FFF2-40B4-BE49-F238E27FC236}">
                <a16:creationId xmlns:a16="http://schemas.microsoft.com/office/drawing/2014/main" id="{9BA5A4D7-2915-3031-76EB-05614A805DC0}"/>
              </a:ext>
            </a:extLst>
          </p:cNvPr>
          <p:cNvSpPr>
            <a:spLocks noGrp="1"/>
          </p:cNvSpPr>
          <p:nvPr>
            <p:ph type="body" idx="1"/>
          </p:nvPr>
        </p:nvSpPr>
        <p:spPr/>
        <p:txBody>
          <a:bodyPr/>
          <a:lstStyle/>
          <a:p>
            <a:r>
              <a:rPr kumimoji="1" lang="ja-JP" altLang="en-US" dirty="0">
                <a:latin typeface="ＭＳ ゴシック" panose="020B0609070205080204" pitchFamily="49" charset="-128"/>
                <a:ea typeface="ＭＳ ゴシック" panose="020B0609070205080204" pitchFamily="49" charset="-128"/>
              </a:rPr>
              <a:t>●正解は✕です。</a:t>
            </a:r>
          </a:p>
          <a:p>
            <a:r>
              <a:rPr kumimoji="1" lang="ja-JP" altLang="en-US" dirty="0">
                <a:latin typeface="ＭＳ ゴシック" panose="020B0609070205080204" pitchFamily="49" charset="-128"/>
                <a:ea typeface="ＭＳ ゴシック" panose="020B0609070205080204" pitchFamily="49" charset="-128"/>
              </a:rPr>
              <a:t>●浸水深が５０ｃｍ以上になると、避難することが困難で危険です。自宅の２階以上に避難しましょう。</a:t>
            </a:r>
          </a:p>
          <a:p>
            <a:endParaRPr kumimoji="1" lang="en-US" altLang="ja-JP" dirty="0">
              <a:latin typeface="ＭＳ ゴシック" panose="020B0609070205080204" pitchFamily="49" charset="-128"/>
              <a:ea typeface="ＭＳ ゴシック" panose="020B0609070205080204" pitchFamily="49" charset="-128"/>
            </a:endParaRPr>
          </a:p>
          <a:p>
            <a:r>
              <a:rPr kumimoji="1" lang="ja-JP" altLang="en-US" dirty="0">
                <a:latin typeface="ＭＳ ゴシック" panose="020B0609070205080204" pitchFamily="49" charset="-128"/>
                <a:ea typeface="ＭＳ ゴシック" panose="020B0609070205080204" pitchFamily="49" charset="-128"/>
              </a:rPr>
              <a:t>（生徒への投げかけ）</a:t>
            </a:r>
            <a:endParaRPr kumimoji="1" lang="en-US" altLang="ja-JP" dirty="0">
              <a:latin typeface="ＭＳ ゴシック" panose="020B0609070205080204" pitchFamily="49" charset="-128"/>
              <a:ea typeface="ＭＳ ゴシック" panose="020B0609070205080204" pitchFamily="49" charset="-128"/>
            </a:endParaRPr>
          </a:p>
          <a:p>
            <a:r>
              <a:rPr kumimoji="1" lang="ja-JP" altLang="en-US" dirty="0">
                <a:latin typeface="ＭＳ ゴシック" panose="020B0609070205080204" pitchFamily="49" charset="-128"/>
                <a:ea typeface="ＭＳ ゴシック" panose="020B0609070205080204" pitchFamily="49" charset="-128"/>
              </a:rPr>
              <a:t>８問全問正解の人はいますか？</a:t>
            </a:r>
          </a:p>
        </p:txBody>
      </p:sp>
    </p:spTree>
    <p:extLst>
      <p:ext uri="{BB962C8B-B14F-4D97-AF65-F5344CB8AC3E}">
        <p14:creationId xmlns:p14="http://schemas.microsoft.com/office/powerpoint/2010/main" val="415906737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C5DFF1-571C-B023-983F-707D033AC586}"/>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55A922A1-FB95-292F-45A5-AF501F9A2E43}"/>
              </a:ext>
            </a:extLst>
          </p:cNvPr>
          <p:cNvSpPr>
            <a:spLocks noGrp="1" noRot="1" noChangeAspect="1"/>
          </p:cNvSpPr>
          <p:nvPr>
            <p:ph type="sldImg"/>
          </p:nvPr>
        </p:nvSpPr>
        <p:spPr>
          <a:xfrm>
            <a:off x="481013" y="1279525"/>
            <a:ext cx="6137275" cy="3452813"/>
          </a:xfrm>
        </p:spPr>
      </p:sp>
      <p:sp>
        <p:nvSpPr>
          <p:cNvPr id="3" name="ノート プレースホルダー 2">
            <a:extLst>
              <a:ext uri="{FF2B5EF4-FFF2-40B4-BE49-F238E27FC236}">
                <a16:creationId xmlns:a16="http://schemas.microsoft.com/office/drawing/2014/main" id="{E812A173-54A8-0C6A-3030-EBF0AC2D4D5A}"/>
              </a:ext>
            </a:extLst>
          </p:cNvPr>
          <p:cNvSpPr>
            <a:spLocks noGrp="1"/>
          </p:cNvSpPr>
          <p:nvPr>
            <p:ph type="body" idx="1"/>
          </p:nvPr>
        </p:nvSpPr>
        <p:spPr/>
        <p:txBody>
          <a:bodyPr/>
          <a:lstStyle/>
          <a:p>
            <a:r>
              <a:rPr kumimoji="1" lang="ja-JP" altLang="ja-JP" sz="1200" kern="1200" dirty="0">
                <a:solidFill>
                  <a:schemeClr val="tx1"/>
                </a:solidFill>
                <a:effectLst/>
                <a:latin typeface="+mn-lt"/>
                <a:ea typeface="+mn-ea"/>
                <a:cs typeface="+mn-cs"/>
              </a:rPr>
              <a:t>●ここからはグループワークです。</a:t>
            </a:r>
          </a:p>
          <a:p>
            <a:r>
              <a:rPr kumimoji="1" lang="ja-JP" altLang="ja-JP" sz="1200" kern="1200" dirty="0">
                <a:solidFill>
                  <a:schemeClr val="tx1"/>
                </a:solidFill>
                <a:effectLst/>
                <a:latin typeface="+mn-lt"/>
                <a:ea typeface="+mn-ea"/>
                <a:cs typeface="+mn-cs"/>
              </a:rPr>
              <a:t>●避難の準備や避難時の注意点をグループで話し合い共有しましょう。</a:t>
            </a:r>
          </a:p>
        </p:txBody>
      </p:sp>
    </p:spTree>
    <p:extLst>
      <p:ext uri="{BB962C8B-B14F-4D97-AF65-F5344CB8AC3E}">
        <p14:creationId xmlns:p14="http://schemas.microsoft.com/office/powerpoint/2010/main" val="333416595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544513" y="593725"/>
            <a:ext cx="6329362" cy="3560763"/>
          </a:xfrm>
        </p:spPr>
      </p:sp>
      <p:sp>
        <p:nvSpPr>
          <p:cNvPr id="3" name="ノート プレースホルダー 2"/>
          <p:cNvSpPr>
            <a:spLocks noGrp="1"/>
          </p:cNvSpPr>
          <p:nvPr>
            <p:ph type="body" idx="1"/>
          </p:nvPr>
        </p:nvSpPr>
        <p:spPr/>
        <p:txBody>
          <a:bodyPr/>
          <a:lstStyle/>
          <a:p>
            <a:r>
              <a:rPr kumimoji="1" lang="ja-JP" altLang="ja-JP" sz="1200" kern="1200" dirty="0">
                <a:solidFill>
                  <a:schemeClr val="tx1"/>
                </a:solidFill>
                <a:effectLst/>
                <a:latin typeface="+mn-lt"/>
                <a:ea typeface="+mn-ea"/>
                <a:cs typeface="+mn-cs"/>
              </a:rPr>
              <a:t>●グループワークの流れです。</a:t>
            </a:r>
          </a:p>
          <a:p>
            <a:r>
              <a:rPr kumimoji="1" lang="ja-JP" altLang="ja-JP" sz="1200" kern="1200" dirty="0">
                <a:solidFill>
                  <a:schemeClr val="tx1"/>
                </a:solidFill>
                <a:effectLst/>
                <a:latin typeface="+mn-lt"/>
                <a:ea typeface="+mn-ea"/>
                <a:cs typeface="+mn-cs"/>
              </a:rPr>
              <a:t>●本日のグループワークでやることは大きく３つあります。</a:t>
            </a:r>
          </a:p>
          <a:p>
            <a:r>
              <a:rPr kumimoji="1" lang="ja-JP" altLang="ja-JP" sz="1200" kern="1200" dirty="0">
                <a:solidFill>
                  <a:schemeClr val="tx1"/>
                </a:solidFill>
                <a:effectLst/>
                <a:latin typeface="+mn-lt"/>
                <a:ea typeface="+mn-ea"/>
                <a:cs typeface="+mn-cs"/>
              </a:rPr>
              <a:t>●１つ目は、グループワーク表の記入です。各班には黄色、赤、青の欄が記載されているグループワーク表が配布されています。前回の宿題の共有や避難時の注意点などをメンバーで話し合い、その表を記入します。</a:t>
            </a:r>
          </a:p>
          <a:p>
            <a:r>
              <a:rPr kumimoji="1" lang="ja-JP" altLang="ja-JP" sz="1200" kern="1200" dirty="0">
                <a:solidFill>
                  <a:schemeClr val="tx1"/>
                </a:solidFill>
                <a:effectLst/>
                <a:latin typeface="+mn-lt"/>
                <a:ea typeface="+mn-ea"/>
                <a:cs typeface="+mn-cs"/>
              </a:rPr>
              <a:t>●２つ目は、成果の発表です。各班で発表者を決めて、自分たちの班で話し合った成果を発表します。</a:t>
            </a:r>
          </a:p>
          <a:p>
            <a:r>
              <a:rPr kumimoji="1" lang="ja-JP" altLang="ja-JP" sz="1200" kern="1200" dirty="0">
                <a:solidFill>
                  <a:schemeClr val="tx1"/>
                </a:solidFill>
                <a:effectLst/>
                <a:latin typeface="+mn-lt"/>
                <a:ea typeface="+mn-ea"/>
                <a:cs typeface="+mn-cs"/>
              </a:rPr>
              <a:t>●３つ目は、マイ・タイムラインの仕上げです。各班の発表を聞いて、自分に必要なことを追加して、マイ・タイムラインを仕上げます。</a:t>
            </a:r>
          </a:p>
        </p:txBody>
      </p:sp>
      <p:sp>
        <p:nvSpPr>
          <p:cNvPr id="4" name="スライド番号プレースホルダー 3"/>
          <p:cNvSpPr>
            <a:spLocks noGrp="1"/>
          </p:cNvSpPr>
          <p:nvPr>
            <p:ph type="sldNum" sz="quarter" idx="5"/>
          </p:nvPr>
        </p:nvSpPr>
        <p:spPr/>
        <p:txBody>
          <a:bodyPr lIns="94759" tIns="47380" rIns="94759" bIns="47380"/>
          <a:lstStyle/>
          <a:p>
            <a:fld id="{C01A6994-5F9D-48ED-83A3-550565F20F56}" type="slidenum">
              <a:rPr kumimoji="1" lang="ja-JP" altLang="en-US" smtClean="0"/>
              <a:t>23</a:t>
            </a:fld>
            <a:endParaRPr kumimoji="1" lang="ja-JP" altLang="en-US"/>
          </a:p>
        </p:txBody>
      </p:sp>
      <p:sp>
        <p:nvSpPr>
          <p:cNvPr id="5" name="日付プレースホルダー 4">
            <a:extLst>
              <a:ext uri="{FF2B5EF4-FFF2-40B4-BE49-F238E27FC236}">
                <a16:creationId xmlns:a16="http://schemas.microsoft.com/office/drawing/2014/main" id="{902C6C52-BE67-47AA-AE49-374B8B4D85F5}"/>
              </a:ext>
            </a:extLst>
          </p:cNvPr>
          <p:cNvSpPr>
            <a:spLocks noGrp="1"/>
          </p:cNvSpPr>
          <p:nvPr>
            <p:ph type="dt" idx="1"/>
          </p:nvPr>
        </p:nvSpPr>
        <p:spPr/>
        <p:txBody>
          <a:bodyPr lIns="94759" tIns="47380" rIns="94759" bIns="47380"/>
          <a:lstStyle/>
          <a:p>
            <a:r>
              <a:rPr kumimoji="1" lang="en-US" altLang="ja-JP"/>
              <a:t>2020/10/22</a:t>
            </a:r>
            <a:endParaRPr kumimoji="1" lang="ja-JP" altLang="en-US"/>
          </a:p>
        </p:txBody>
      </p:sp>
    </p:spTree>
    <p:extLst>
      <p:ext uri="{BB962C8B-B14F-4D97-AF65-F5344CB8AC3E}">
        <p14:creationId xmlns:p14="http://schemas.microsoft.com/office/powerpoint/2010/main" val="145676044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544513" y="593725"/>
            <a:ext cx="6329362" cy="3560763"/>
          </a:xfrm>
        </p:spPr>
      </p:sp>
      <p:sp>
        <p:nvSpPr>
          <p:cNvPr id="3" name="ノート プレースホルダー 2"/>
          <p:cNvSpPr>
            <a:spLocks noGrp="1"/>
          </p:cNvSpPr>
          <p:nvPr>
            <p:ph type="body" idx="1"/>
          </p:nvPr>
        </p:nvSpPr>
        <p:spPr/>
        <p:txBody>
          <a:bodyPr/>
          <a:lstStyle/>
          <a:p>
            <a:r>
              <a:rPr kumimoji="1" lang="ja-JP" altLang="ja-JP" sz="1200" kern="1200" dirty="0">
                <a:solidFill>
                  <a:schemeClr val="tx1"/>
                </a:solidFill>
                <a:effectLst/>
                <a:latin typeface="+mn-lt"/>
                <a:ea typeface="+mn-ea"/>
                <a:cs typeface="+mn-cs"/>
              </a:rPr>
              <a:t>●グループワーク表の記入をします。</a:t>
            </a:r>
          </a:p>
          <a:p>
            <a:r>
              <a:rPr kumimoji="1" lang="ja-JP" altLang="ja-JP" sz="1200" kern="1200" dirty="0">
                <a:solidFill>
                  <a:schemeClr val="tx1"/>
                </a:solidFill>
                <a:effectLst/>
                <a:latin typeface="+mn-lt"/>
                <a:ea typeface="+mn-ea"/>
                <a:cs typeface="+mn-cs"/>
              </a:rPr>
              <a:t>●グループで話し合うことは３つあります。</a:t>
            </a:r>
          </a:p>
          <a:p>
            <a:r>
              <a:rPr kumimoji="1" lang="en-US" altLang="ja-JP" sz="1200" kern="1200" dirty="0">
                <a:solidFill>
                  <a:schemeClr val="tx1"/>
                </a:solidFill>
                <a:effectLst/>
                <a:latin typeface="+mn-lt"/>
                <a:ea typeface="+mn-ea"/>
                <a:cs typeface="+mn-cs"/>
              </a:rPr>
              <a:t>①</a:t>
            </a:r>
            <a:r>
              <a:rPr kumimoji="1" lang="ja-JP" altLang="ja-JP" sz="1200" kern="1200" dirty="0">
                <a:solidFill>
                  <a:schemeClr val="tx1"/>
                </a:solidFill>
                <a:effectLst/>
                <a:latin typeface="+mn-lt"/>
                <a:ea typeface="+mn-ea"/>
                <a:cs typeface="+mn-cs"/>
              </a:rPr>
              <a:t>黄色の欄に前回の宿題</a:t>
            </a:r>
            <a:r>
              <a:rPr kumimoji="1" lang="en-US" altLang="ja-JP" sz="1200" kern="1200" dirty="0">
                <a:solidFill>
                  <a:schemeClr val="tx1"/>
                </a:solidFill>
                <a:effectLst/>
                <a:latin typeface="+mn-lt"/>
                <a:ea typeface="+mn-ea"/>
                <a:cs typeface="+mn-cs"/>
              </a:rPr>
              <a:t>①</a:t>
            </a:r>
            <a:r>
              <a:rPr kumimoji="1" lang="ja-JP" altLang="ja-JP" sz="1200" kern="1200" dirty="0">
                <a:solidFill>
                  <a:schemeClr val="tx1"/>
                </a:solidFill>
                <a:effectLst/>
                <a:latin typeface="+mn-lt"/>
                <a:ea typeface="+mn-ea"/>
                <a:cs typeface="+mn-cs"/>
              </a:rPr>
              <a:t>で考えてきた「避難する前の準備」について、グループのメンバーで見せ合い表に書き込んでみましょう。</a:t>
            </a:r>
          </a:p>
          <a:p>
            <a:r>
              <a:rPr kumimoji="1" lang="en-US" altLang="ja-JP" sz="1200" kern="1200" dirty="0">
                <a:solidFill>
                  <a:schemeClr val="tx1"/>
                </a:solidFill>
                <a:effectLst/>
                <a:latin typeface="+mn-lt"/>
                <a:ea typeface="+mn-ea"/>
                <a:cs typeface="+mn-cs"/>
              </a:rPr>
              <a:t>②</a:t>
            </a:r>
            <a:r>
              <a:rPr kumimoji="1" lang="ja-JP" altLang="ja-JP" sz="1200" kern="1200" dirty="0">
                <a:solidFill>
                  <a:schemeClr val="tx1"/>
                </a:solidFill>
                <a:effectLst/>
                <a:latin typeface="+mn-lt"/>
                <a:ea typeface="+mn-ea"/>
                <a:cs typeface="+mn-cs"/>
              </a:rPr>
              <a:t>赤色の欄に「避難時の注意点」について、表に記載しているヒントを参考にメンバーで話し合って書き込んでみましょう。</a:t>
            </a:r>
          </a:p>
          <a:p>
            <a:r>
              <a:rPr kumimoji="1" lang="en-US" altLang="ja-JP" sz="1200" kern="1200" dirty="0">
                <a:solidFill>
                  <a:schemeClr val="tx1"/>
                </a:solidFill>
                <a:effectLst/>
                <a:latin typeface="+mn-lt"/>
                <a:ea typeface="+mn-ea"/>
                <a:cs typeface="+mn-cs"/>
              </a:rPr>
              <a:t>③</a:t>
            </a:r>
            <a:r>
              <a:rPr kumimoji="1" lang="ja-JP" altLang="ja-JP" sz="1200" kern="1200" dirty="0">
                <a:solidFill>
                  <a:schemeClr val="tx1"/>
                </a:solidFill>
                <a:effectLst/>
                <a:latin typeface="+mn-lt"/>
                <a:ea typeface="+mn-ea"/>
                <a:cs typeface="+mn-cs"/>
              </a:rPr>
              <a:t>青色の欄に「災害から身を守るために自分たちができること」をメンバーで話し合って、ひとつ以上案を出してみましょう。</a:t>
            </a:r>
          </a:p>
        </p:txBody>
      </p:sp>
      <p:sp>
        <p:nvSpPr>
          <p:cNvPr id="4" name="スライド番号プレースホルダー 3"/>
          <p:cNvSpPr>
            <a:spLocks noGrp="1"/>
          </p:cNvSpPr>
          <p:nvPr>
            <p:ph type="sldNum" sz="quarter" idx="5"/>
          </p:nvPr>
        </p:nvSpPr>
        <p:spPr/>
        <p:txBody>
          <a:bodyPr lIns="94759" tIns="47380" rIns="94759" bIns="47380"/>
          <a:lstStyle/>
          <a:p>
            <a:fld id="{C01A6994-5F9D-48ED-83A3-550565F20F56}" type="slidenum">
              <a:rPr kumimoji="1" lang="ja-JP" altLang="en-US" smtClean="0"/>
              <a:t>24</a:t>
            </a:fld>
            <a:endParaRPr kumimoji="1" lang="ja-JP" altLang="en-US"/>
          </a:p>
        </p:txBody>
      </p:sp>
      <p:sp>
        <p:nvSpPr>
          <p:cNvPr id="5" name="日付プレースホルダー 4">
            <a:extLst>
              <a:ext uri="{FF2B5EF4-FFF2-40B4-BE49-F238E27FC236}">
                <a16:creationId xmlns:a16="http://schemas.microsoft.com/office/drawing/2014/main" id="{D7B339BC-5343-412B-BAE6-9B4E18803F55}"/>
              </a:ext>
            </a:extLst>
          </p:cNvPr>
          <p:cNvSpPr>
            <a:spLocks noGrp="1"/>
          </p:cNvSpPr>
          <p:nvPr>
            <p:ph type="dt" idx="1"/>
          </p:nvPr>
        </p:nvSpPr>
        <p:spPr/>
        <p:txBody>
          <a:bodyPr lIns="94759" tIns="47380" rIns="94759" bIns="47380"/>
          <a:lstStyle/>
          <a:p>
            <a:r>
              <a:rPr kumimoji="1" lang="en-US" altLang="ja-JP"/>
              <a:t>2020/10/22</a:t>
            </a:r>
            <a:endParaRPr kumimoji="1" lang="ja-JP" altLang="en-US"/>
          </a:p>
        </p:txBody>
      </p:sp>
    </p:spTree>
    <p:extLst>
      <p:ext uri="{BB962C8B-B14F-4D97-AF65-F5344CB8AC3E}">
        <p14:creationId xmlns:p14="http://schemas.microsoft.com/office/powerpoint/2010/main" val="163710577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E8F4BA-63F3-B665-3246-3BA0AE1C584E}"/>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3A21A5CE-3D74-D607-0C48-BE1DD8575AB7}"/>
              </a:ext>
            </a:extLst>
          </p:cNvPr>
          <p:cNvSpPr>
            <a:spLocks noGrp="1" noRot="1" noChangeAspect="1"/>
          </p:cNvSpPr>
          <p:nvPr>
            <p:ph type="sldImg"/>
          </p:nvPr>
        </p:nvSpPr>
        <p:spPr>
          <a:xfrm>
            <a:off x="481013" y="1279525"/>
            <a:ext cx="6137275" cy="3452813"/>
          </a:xfrm>
        </p:spPr>
      </p:sp>
      <p:sp>
        <p:nvSpPr>
          <p:cNvPr id="3" name="ノート プレースホルダー 2">
            <a:extLst>
              <a:ext uri="{FF2B5EF4-FFF2-40B4-BE49-F238E27FC236}">
                <a16:creationId xmlns:a16="http://schemas.microsoft.com/office/drawing/2014/main" id="{6584BBD8-6BBE-140B-6F84-1F451DC60130}"/>
              </a:ext>
            </a:extLst>
          </p:cNvPr>
          <p:cNvSpPr>
            <a:spLocks noGrp="1"/>
          </p:cNvSpPr>
          <p:nvPr>
            <p:ph type="body" idx="1"/>
          </p:nvPr>
        </p:nvSpPr>
        <p:spPr/>
        <p:txBody>
          <a:bodyPr/>
          <a:lstStyle/>
          <a:p>
            <a:r>
              <a:rPr kumimoji="1" lang="ja-JP" altLang="ja-JP" sz="1200" kern="1200" dirty="0">
                <a:solidFill>
                  <a:schemeClr val="tx1"/>
                </a:solidFill>
                <a:effectLst/>
                <a:latin typeface="+mn-lt"/>
                <a:ea typeface="+mn-ea"/>
                <a:cs typeface="+mn-cs"/>
              </a:rPr>
              <a:t>●グループワークの成果発表を行います。</a:t>
            </a:r>
          </a:p>
          <a:p>
            <a:r>
              <a:rPr kumimoji="1" lang="ja-JP" altLang="ja-JP" sz="1200" kern="1200" dirty="0">
                <a:solidFill>
                  <a:schemeClr val="tx1"/>
                </a:solidFill>
                <a:effectLst/>
                <a:latin typeface="+mn-lt"/>
                <a:ea typeface="+mn-ea"/>
                <a:cs typeface="+mn-cs"/>
              </a:rPr>
              <a:t>●前の班の発表を聞いて、内容が同じものは除いて発表してください。</a:t>
            </a:r>
          </a:p>
          <a:p>
            <a:r>
              <a:rPr kumimoji="1" lang="ja-JP" altLang="ja-JP" sz="1200" kern="1200" dirty="0">
                <a:solidFill>
                  <a:schemeClr val="tx1"/>
                </a:solidFill>
                <a:effectLst/>
                <a:latin typeface="+mn-lt"/>
                <a:ea typeface="+mn-ea"/>
                <a:cs typeface="+mn-cs"/>
              </a:rPr>
              <a:t>●発表を聞いて、自分のタイムラインに必要なことがあれば、追加してみましょう！</a:t>
            </a:r>
          </a:p>
        </p:txBody>
      </p:sp>
    </p:spTree>
    <p:extLst>
      <p:ext uri="{BB962C8B-B14F-4D97-AF65-F5344CB8AC3E}">
        <p14:creationId xmlns:p14="http://schemas.microsoft.com/office/powerpoint/2010/main" val="412893880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542925" y="592138"/>
            <a:ext cx="6332538" cy="3562350"/>
          </a:xfrm>
        </p:spPr>
      </p:sp>
      <p:sp>
        <p:nvSpPr>
          <p:cNvPr id="3" name="ノート プレースホルダー 2"/>
          <p:cNvSpPr>
            <a:spLocks noGrp="1"/>
          </p:cNvSpPr>
          <p:nvPr>
            <p:ph type="body" idx="1"/>
          </p:nvPr>
        </p:nvSpPr>
        <p:spPr/>
        <p:txBody>
          <a:bodyPr/>
          <a:lstStyle/>
          <a:p>
            <a:pPr defTabSz="947593">
              <a:defRPr/>
            </a:pPr>
            <a:r>
              <a:rPr kumimoji="1" lang="ja-JP" altLang="en-US" dirty="0">
                <a:latin typeface="ＭＳ ゴシック" panose="020B0609070205080204" pitchFamily="49" charset="-128"/>
                <a:ea typeface="ＭＳ ゴシック" panose="020B0609070205080204" pitchFamily="49" charset="-128"/>
              </a:rPr>
              <a:t>（マイ・タイムラインの記入）</a:t>
            </a:r>
          </a:p>
          <a:p>
            <a:r>
              <a:rPr kumimoji="1" lang="ja-JP" altLang="ja-JP" sz="1200" kern="1200" dirty="0">
                <a:solidFill>
                  <a:schemeClr val="tx1"/>
                </a:solidFill>
                <a:effectLst/>
                <a:latin typeface="+mn-lt"/>
                <a:ea typeface="+mn-ea"/>
                <a:cs typeface="+mn-cs"/>
              </a:rPr>
              <a:t>●出来上がったマイ・タイムラインは、「雨が強くなる前に準備」と「避難行動を開始」の段階で、それぞれ何をすべきか、チェックリストとして使用してください。</a:t>
            </a:r>
          </a:p>
        </p:txBody>
      </p:sp>
      <p:sp>
        <p:nvSpPr>
          <p:cNvPr id="4" name="スライド番号プレースホルダー 3"/>
          <p:cNvSpPr>
            <a:spLocks noGrp="1"/>
          </p:cNvSpPr>
          <p:nvPr>
            <p:ph type="sldNum" sz="quarter" idx="5"/>
          </p:nvPr>
        </p:nvSpPr>
        <p:spPr/>
        <p:txBody>
          <a:bodyPr lIns="94759" tIns="47380" rIns="94759" bIns="47380"/>
          <a:lstStyle/>
          <a:p>
            <a:fld id="{C01A6994-5F9D-48ED-83A3-550565F20F56}" type="slidenum">
              <a:rPr kumimoji="1" lang="ja-JP" altLang="en-US" smtClean="0"/>
              <a:t>26</a:t>
            </a:fld>
            <a:endParaRPr kumimoji="1" lang="ja-JP" altLang="en-US"/>
          </a:p>
        </p:txBody>
      </p:sp>
      <p:sp>
        <p:nvSpPr>
          <p:cNvPr id="5" name="日付プレースホルダー 4">
            <a:extLst>
              <a:ext uri="{FF2B5EF4-FFF2-40B4-BE49-F238E27FC236}">
                <a16:creationId xmlns:a16="http://schemas.microsoft.com/office/drawing/2014/main" id="{31F2300E-6530-44EF-8289-8BC9A107201F}"/>
              </a:ext>
            </a:extLst>
          </p:cNvPr>
          <p:cNvSpPr>
            <a:spLocks noGrp="1"/>
          </p:cNvSpPr>
          <p:nvPr>
            <p:ph type="dt" idx="1"/>
          </p:nvPr>
        </p:nvSpPr>
        <p:spPr/>
        <p:txBody>
          <a:bodyPr lIns="94759" tIns="47380" rIns="94759" bIns="47380"/>
          <a:lstStyle/>
          <a:p>
            <a:r>
              <a:rPr kumimoji="1" lang="en-US" altLang="ja-JP"/>
              <a:t>2020/10/22</a:t>
            </a:r>
            <a:endParaRPr kumimoji="1" lang="ja-JP" altLang="en-US"/>
          </a:p>
        </p:txBody>
      </p:sp>
    </p:spTree>
    <p:extLst>
      <p:ext uri="{BB962C8B-B14F-4D97-AF65-F5344CB8AC3E}">
        <p14:creationId xmlns:p14="http://schemas.microsoft.com/office/powerpoint/2010/main" val="234078094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611188" y="611188"/>
            <a:ext cx="6527800" cy="3671887"/>
          </a:xfrm>
        </p:spPr>
      </p:sp>
      <p:sp>
        <p:nvSpPr>
          <p:cNvPr id="3" name="ノート プレースホルダー 2"/>
          <p:cNvSpPr>
            <a:spLocks noGrp="1"/>
          </p:cNvSpPr>
          <p:nvPr>
            <p:ph type="body" idx="1"/>
          </p:nvPr>
        </p:nvSpPr>
        <p:spPr/>
        <p:txBody>
          <a:bodyPr/>
          <a:lstStyle/>
          <a:p>
            <a:r>
              <a:rPr kumimoji="1" lang="ja-JP" altLang="en-US" dirty="0">
                <a:latin typeface="ＭＳ ゴシック" panose="020B0609070205080204" pitchFamily="49" charset="-128"/>
                <a:ea typeface="ＭＳ ゴシック" panose="020B0609070205080204" pitchFamily="49" charset="-128"/>
              </a:rPr>
              <a:t>●最後に、みなさんが「助けられる側」から「助ける側」になるための参考です。</a:t>
            </a:r>
            <a:endParaRPr kumimoji="1" lang="en-US" altLang="ja-JP" dirty="0">
              <a:latin typeface="ＭＳ ゴシック" panose="020B0609070205080204" pitchFamily="49" charset="-128"/>
              <a:ea typeface="ＭＳ ゴシック" panose="020B0609070205080204" pitchFamily="49" charset="-128"/>
            </a:endParaRPr>
          </a:p>
        </p:txBody>
      </p:sp>
      <p:sp>
        <p:nvSpPr>
          <p:cNvPr id="4" name="スライド番号プレースホルダー 3"/>
          <p:cNvSpPr>
            <a:spLocks noGrp="1"/>
          </p:cNvSpPr>
          <p:nvPr>
            <p:ph type="sldNum" sz="quarter" idx="5"/>
          </p:nvPr>
        </p:nvSpPr>
        <p:spPr/>
        <p:txBody>
          <a:bodyPr lIns="98237" tIns="49119" rIns="98237" bIns="49119"/>
          <a:lstStyle/>
          <a:p>
            <a:fld id="{C01A6994-5F9D-48ED-83A3-550565F20F56}" type="slidenum">
              <a:rPr kumimoji="1" lang="ja-JP" altLang="en-US" smtClean="0"/>
              <a:t>27</a:t>
            </a:fld>
            <a:endParaRPr kumimoji="1" lang="ja-JP" altLang="en-US"/>
          </a:p>
        </p:txBody>
      </p:sp>
      <p:sp>
        <p:nvSpPr>
          <p:cNvPr id="5" name="日付プレースホルダー 4">
            <a:extLst>
              <a:ext uri="{FF2B5EF4-FFF2-40B4-BE49-F238E27FC236}">
                <a16:creationId xmlns:a16="http://schemas.microsoft.com/office/drawing/2014/main" id="{EBAA4BF9-BC2C-4F64-AB61-F37061E506AC}"/>
              </a:ext>
            </a:extLst>
          </p:cNvPr>
          <p:cNvSpPr>
            <a:spLocks noGrp="1"/>
          </p:cNvSpPr>
          <p:nvPr>
            <p:ph type="dt" idx="1"/>
          </p:nvPr>
        </p:nvSpPr>
        <p:spPr/>
        <p:txBody>
          <a:bodyPr lIns="98237" tIns="49119" rIns="98237" bIns="49119"/>
          <a:lstStyle/>
          <a:p>
            <a:r>
              <a:rPr kumimoji="1" lang="en-US" altLang="ja-JP"/>
              <a:t>2020/10/22</a:t>
            </a:r>
            <a:endParaRPr kumimoji="1" lang="ja-JP" altLang="en-US"/>
          </a:p>
        </p:txBody>
      </p:sp>
    </p:spTree>
    <p:extLst>
      <p:ext uri="{BB962C8B-B14F-4D97-AF65-F5344CB8AC3E}">
        <p14:creationId xmlns:p14="http://schemas.microsoft.com/office/powerpoint/2010/main" val="293180640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latin typeface="ＭＳ ゴシック" panose="020B0609070205080204" pitchFamily="49" charset="-128"/>
                <a:ea typeface="ＭＳ ゴシック" panose="020B0609070205080204" pitchFamily="49" charset="-128"/>
              </a:rPr>
              <a:t>●皆さんが今後災害から生き抜いていくためには、次の３つを実践してください。</a:t>
            </a:r>
            <a:endParaRPr kumimoji="1" lang="en-US" altLang="ja-JP" dirty="0">
              <a:latin typeface="ＭＳ ゴシック" panose="020B0609070205080204" pitchFamily="49" charset="-128"/>
              <a:ea typeface="ＭＳ ゴシック" panose="020B0609070205080204" pitchFamily="49" charset="-128"/>
            </a:endParaRPr>
          </a:p>
          <a:p>
            <a:endParaRPr kumimoji="1" lang="en-US" altLang="ja-JP" dirty="0">
              <a:latin typeface="ＭＳ ゴシック" panose="020B0609070205080204" pitchFamily="49" charset="-128"/>
              <a:ea typeface="ＭＳ ゴシック" panose="020B0609070205080204" pitchFamily="49" charset="-128"/>
            </a:endParaRPr>
          </a:p>
          <a:p>
            <a:r>
              <a:rPr kumimoji="1" lang="ja-JP" altLang="en-US" dirty="0">
                <a:latin typeface="ＭＳ ゴシック" panose="020B0609070205080204" pitchFamily="49" charset="-128"/>
                <a:ea typeface="ＭＳ ゴシック" panose="020B0609070205080204" pitchFamily="49" charset="-128"/>
              </a:rPr>
              <a:t>●１つ目が、「災害に備えた事前準備をする」</a:t>
            </a:r>
            <a:endParaRPr kumimoji="1" lang="en-US" altLang="ja-JP" dirty="0">
              <a:latin typeface="ＭＳ ゴシック" panose="020B0609070205080204" pitchFamily="49" charset="-128"/>
              <a:ea typeface="ＭＳ ゴシック" panose="020B0609070205080204" pitchFamily="49" charset="-128"/>
            </a:endParaRPr>
          </a:p>
          <a:p>
            <a:r>
              <a:rPr kumimoji="1" lang="ja-JP" altLang="en-US" dirty="0">
                <a:latin typeface="ＭＳ ゴシック" panose="020B0609070205080204" pitchFamily="49" charset="-128"/>
                <a:ea typeface="ＭＳ ゴシック" panose="020B0609070205080204" pitchFamily="49" charset="-128"/>
              </a:rPr>
              <a:t>・危険になりうる場所を確認しておく</a:t>
            </a:r>
            <a:endParaRPr kumimoji="1" lang="en-US" altLang="ja-JP" dirty="0">
              <a:latin typeface="ＭＳ ゴシック" panose="020B0609070205080204" pitchFamily="49" charset="-128"/>
              <a:ea typeface="ＭＳ ゴシック" panose="020B0609070205080204" pitchFamily="49" charset="-128"/>
            </a:endParaRPr>
          </a:p>
          <a:p>
            <a:r>
              <a:rPr kumimoji="1" lang="ja-JP" altLang="en-US" dirty="0">
                <a:latin typeface="ＭＳ ゴシック" panose="020B0609070205080204" pitchFamily="49" charset="-128"/>
                <a:ea typeface="ＭＳ ゴシック" panose="020B0609070205080204" pitchFamily="49" charset="-128"/>
              </a:rPr>
              <a:t>・避難の時に必要なものを準備しておく</a:t>
            </a:r>
            <a:endParaRPr kumimoji="1" lang="en-US" altLang="ja-JP" dirty="0">
              <a:latin typeface="ＭＳ ゴシック" panose="020B0609070205080204" pitchFamily="49" charset="-128"/>
              <a:ea typeface="ＭＳ ゴシック" panose="020B0609070205080204" pitchFamily="49" charset="-128"/>
            </a:endParaRPr>
          </a:p>
          <a:p>
            <a:endParaRPr kumimoji="1" lang="en-US" altLang="ja-JP" dirty="0">
              <a:latin typeface="ＭＳ ゴシック" panose="020B0609070205080204" pitchFamily="49" charset="-128"/>
              <a:ea typeface="ＭＳ ゴシック" panose="020B0609070205080204" pitchFamily="49" charset="-128"/>
            </a:endParaRPr>
          </a:p>
          <a:p>
            <a:r>
              <a:rPr kumimoji="1" lang="ja-JP" altLang="en-US" dirty="0">
                <a:latin typeface="ＭＳ ゴシック" panose="020B0609070205080204" pitchFamily="49" charset="-128"/>
                <a:ea typeface="ＭＳ ゴシック" panose="020B0609070205080204" pitchFamily="49" charset="-128"/>
              </a:rPr>
              <a:t>●２つ目が、「災害に関する情報を入手する」</a:t>
            </a:r>
            <a:endParaRPr kumimoji="1" lang="en-US" altLang="ja-JP" dirty="0">
              <a:latin typeface="ＭＳ ゴシック" panose="020B0609070205080204" pitchFamily="49" charset="-128"/>
              <a:ea typeface="ＭＳ ゴシック" panose="020B0609070205080204" pitchFamily="49" charset="-128"/>
            </a:endParaRPr>
          </a:p>
          <a:p>
            <a:r>
              <a:rPr kumimoji="1" lang="ja-JP" altLang="en-US" dirty="0">
                <a:latin typeface="ＭＳ ゴシック" panose="020B0609070205080204" pitchFamily="49" charset="-128"/>
                <a:ea typeface="ＭＳ ゴシック" panose="020B0609070205080204" pitchFamily="49" charset="-128"/>
              </a:rPr>
              <a:t>・テレビやインターネットを利用して、災害に関する最新情報を入手する</a:t>
            </a:r>
            <a:endParaRPr kumimoji="1" lang="en-US" altLang="ja-JP" dirty="0">
              <a:latin typeface="ＭＳ ゴシック" panose="020B0609070205080204" pitchFamily="49" charset="-128"/>
              <a:ea typeface="ＭＳ ゴシック" panose="020B0609070205080204" pitchFamily="49" charset="-128"/>
            </a:endParaRPr>
          </a:p>
          <a:p>
            <a:endParaRPr kumimoji="1" lang="en-US" altLang="ja-JP" dirty="0">
              <a:latin typeface="ＭＳ ゴシック" panose="020B0609070205080204" pitchFamily="49" charset="-128"/>
              <a:ea typeface="ＭＳ ゴシック" panose="020B0609070205080204" pitchFamily="49" charset="-128"/>
            </a:endParaRPr>
          </a:p>
          <a:p>
            <a:r>
              <a:rPr kumimoji="1" lang="ja-JP" altLang="en-US" dirty="0">
                <a:latin typeface="ＭＳ ゴシック" panose="020B0609070205080204" pitchFamily="49" charset="-128"/>
                <a:ea typeface="ＭＳ ゴシック" panose="020B0609070205080204" pitchFamily="49" charset="-128"/>
              </a:rPr>
              <a:t>●３つ目が、「災害になる前に早めに避難する」</a:t>
            </a:r>
            <a:endParaRPr kumimoji="1" lang="en-US" altLang="ja-JP" dirty="0">
              <a:latin typeface="ＭＳ ゴシック" panose="020B0609070205080204" pitchFamily="49" charset="-128"/>
              <a:ea typeface="ＭＳ ゴシック" panose="020B0609070205080204" pitchFamily="49" charset="-128"/>
            </a:endParaRPr>
          </a:p>
          <a:p>
            <a:r>
              <a:rPr kumimoji="1" lang="ja-JP" altLang="en-US" dirty="0">
                <a:latin typeface="ＭＳ ゴシック" panose="020B0609070205080204" pitchFamily="49" charset="-128"/>
                <a:ea typeface="ＭＳ ゴシック" panose="020B0609070205080204" pitchFamily="49" charset="-128"/>
              </a:rPr>
              <a:t>・空振りを覚悟して安全な場所に避難する</a:t>
            </a:r>
            <a:endParaRPr kumimoji="1" lang="en-US" altLang="ja-JP" dirty="0">
              <a:latin typeface="ＭＳ ゴシック" panose="020B0609070205080204" pitchFamily="49" charset="-128"/>
              <a:ea typeface="ＭＳ ゴシック" panose="020B0609070205080204" pitchFamily="49" charset="-128"/>
            </a:endParaRPr>
          </a:p>
          <a:p>
            <a:r>
              <a:rPr kumimoji="1" lang="ja-JP" altLang="en-US" dirty="0">
                <a:latin typeface="ＭＳ ゴシック" panose="020B0609070205080204" pitchFamily="49" charset="-128"/>
                <a:ea typeface="ＭＳ ゴシック" panose="020B0609070205080204" pitchFamily="49" charset="-128"/>
              </a:rPr>
              <a:t>　「せっかく避難したのに大丈夫だったじゃないか」と言いたくなる</a:t>
            </a:r>
            <a:endParaRPr kumimoji="1" lang="en-US" altLang="ja-JP" dirty="0">
              <a:latin typeface="ＭＳ ゴシック" panose="020B0609070205080204" pitchFamily="49" charset="-128"/>
              <a:ea typeface="ＭＳ ゴシック" panose="020B0609070205080204" pitchFamily="49" charset="-128"/>
            </a:endParaRPr>
          </a:p>
          <a:p>
            <a:r>
              <a:rPr kumimoji="1" lang="ja-JP" altLang="en-US" dirty="0">
                <a:latin typeface="ＭＳ ゴシック" panose="020B0609070205080204" pitchFamily="49" charset="-128"/>
                <a:ea typeface="ＭＳ ゴシック" panose="020B0609070205080204" pitchFamily="49" charset="-128"/>
              </a:rPr>
              <a:t>　気持ちもわかりますが、「前回も大丈夫だったから、今回も大丈夫」とは限りません。</a:t>
            </a:r>
            <a:endParaRPr kumimoji="1" lang="en-US" altLang="ja-JP" dirty="0">
              <a:latin typeface="ＭＳ ゴシック" panose="020B0609070205080204" pitchFamily="49" charset="-128"/>
              <a:ea typeface="ＭＳ ゴシック" panose="020B0609070205080204" pitchFamily="49" charset="-128"/>
            </a:endParaRPr>
          </a:p>
          <a:p>
            <a:r>
              <a:rPr kumimoji="1" lang="ja-JP" altLang="en-US" dirty="0">
                <a:latin typeface="ＭＳ ゴシック" panose="020B0609070205080204" pitchFamily="49" charset="-128"/>
                <a:ea typeface="ＭＳ ゴシック" panose="020B0609070205080204" pitchFamily="49" charset="-128"/>
              </a:rPr>
              <a:t>　毎回、避難行動をした上で、「みんなが無事でよかった」と思えるようになりましょう。</a:t>
            </a:r>
            <a:endParaRPr kumimoji="1" lang="en-US" altLang="ja-JP" dirty="0">
              <a:latin typeface="ＭＳ ゴシック" panose="020B0609070205080204" pitchFamily="49" charset="-128"/>
              <a:ea typeface="ＭＳ ゴシック" panose="020B0609070205080204" pitchFamily="49" charset="-128"/>
            </a:endParaRPr>
          </a:p>
        </p:txBody>
      </p:sp>
      <p:sp>
        <p:nvSpPr>
          <p:cNvPr id="5" name="ヘッダー プレースホルダー 4">
            <a:extLst>
              <a:ext uri="{FF2B5EF4-FFF2-40B4-BE49-F238E27FC236}">
                <a16:creationId xmlns:a16="http://schemas.microsoft.com/office/drawing/2014/main" id="{A21E0DA3-18AA-4BCB-84F9-5E2910B7DFA5}"/>
              </a:ext>
            </a:extLst>
          </p:cNvPr>
          <p:cNvSpPr>
            <a:spLocks noGrp="1"/>
          </p:cNvSpPr>
          <p:nvPr>
            <p:ph type="hdr" sz="quarter"/>
          </p:nvPr>
        </p:nvSpPr>
        <p:spPr>
          <a:xfrm>
            <a:off x="0" y="0"/>
            <a:ext cx="2946400" cy="496888"/>
          </a:xfrm>
          <a:prstGeom prst="rect">
            <a:avLst/>
          </a:prstGeom>
        </p:spPr>
        <p:txBody>
          <a:bodyPr/>
          <a:lstStyle/>
          <a:p>
            <a:r>
              <a:rPr kumimoji="1" lang="zh-TW" altLang="en-US"/>
              <a:t>第</a:t>
            </a:r>
            <a:r>
              <a:rPr kumimoji="1" lang="en-US" altLang="zh-TW"/>
              <a:t>1</a:t>
            </a:r>
            <a:r>
              <a:rPr kumimoji="1" lang="zh-TW" altLang="en-US"/>
              <a:t>回授業資料</a:t>
            </a:r>
            <a:endParaRPr kumimoji="1" lang="ja-JP" altLang="en-US" dirty="0"/>
          </a:p>
        </p:txBody>
      </p:sp>
    </p:spTree>
    <p:extLst>
      <p:ext uri="{BB962C8B-B14F-4D97-AF65-F5344CB8AC3E}">
        <p14:creationId xmlns:p14="http://schemas.microsoft.com/office/powerpoint/2010/main" val="310208254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D85061-2C73-46FB-ECBD-198C704FE97F}"/>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C0F6BD74-C8D5-517F-1A62-7F77FF260AC6}"/>
              </a:ext>
            </a:extLst>
          </p:cNvPr>
          <p:cNvSpPr>
            <a:spLocks noGrp="1" noRot="1" noChangeAspect="1"/>
          </p:cNvSpPr>
          <p:nvPr>
            <p:ph type="sldImg"/>
          </p:nvPr>
        </p:nvSpPr>
        <p:spPr>
          <a:xfrm>
            <a:off x="481013" y="1279525"/>
            <a:ext cx="6137275" cy="3452813"/>
          </a:xfrm>
        </p:spPr>
      </p:sp>
      <p:sp>
        <p:nvSpPr>
          <p:cNvPr id="3" name="ノート プレースホルダー 2">
            <a:extLst>
              <a:ext uri="{FF2B5EF4-FFF2-40B4-BE49-F238E27FC236}">
                <a16:creationId xmlns:a16="http://schemas.microsoft.com/office/drawing/2014/main" id="{693CD82C-1227-350B-221A-87E36A52D255}"/>
              </a:ext>
            </a:extLst>
          </p:cNvPr>
          <p:cNvSpPr>
            <a:spLocks noGrp="1"/>
          </p:cNvSpPr>
          <p:nvPr>
            <p:ph type="body" idx="1"/>
          </p:nvPr>
        </p:nvSpPr>
        <p:spPr/>
        <p:txBody>
          <a:bodyPr/>
          <a:lstStyle/>
          <a:p>
            <a:r>
              <a:rPr kumimoji="1" lang="ja-JP" altLang="en-US" dirty="0">
                <a:latin typeface="ＭＳ ゴシック" panose="020B0609070205080204" pitchFamily="49" charset="-128"/>
                <a:ea typeface="ＭＳ ゴシック" panose="020B0609070205080204" pitchFamily="49" charset="-128"/>
              </a:rPr>
              <a:t>●前回の２時間目では、避難するときに知っておくべき情報と、その情報を入手する方法を学習しました。</a:t>
            </a:r>
            <a:endParaRPr kumimoji="1" lang="en-US" altLang="ja-JP" dirty="0">
              <a:latin typeface="ＭＳ ゴシック" panose="020B0609070205080204" pitchFamily="49" charset="-128"/>
              <a:ea typeface="ＭＳ ゴシック" panose="020B0609070205080204" pitchFamily="49" charset="-128"/>
            </a:endParaRPr>
          </a:p>
          <a:p>
            <a:r>
              <a:rPr kumimoji="1" lang="ja-JP" altLang="en-US" dirty="0">
                <a:latin typeface="ＭＳ ゴシック" panose="020B0609070205080204" pitchFamily="49" charset="-128"/>
                <a:ea typeface="ＭＳ ゴシック" panose="020B0609070205080204" pitchFamily="49" charset="-128"/>
              </a:rPr>
              <a:t>●本日の３時間目では、マイ・タイムラインを仕上げます。</a:t>
            </a:r>
          </a:p>
        </p:txBody>
      </p:sp>
    </p:spTree>
    <p:extLst>
      <p:ext uri="{BB962C8B-B14F-4D97-AF65-F5344CB8AC3E}">
        <p14:creationId xmlns:p14="http://schemas.microsoft.com/office/powerpoint/2010/main" val="103419928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611188" y="611188"/>
            <a:ext cx="6527800" cy="3671887"/>
          </a:xfrm>
        </p:spPr>
      </p:sp>
      <p:sp>
        <p:nvSpPr>
          <p:cNvPr id="3" name="ノート プレースホルダー 2"/>
          <p:cNvSpPr>
            <a:spLocks noGrp="1"/>
          </p:cNvSpPr>
          <p:nvPr>
            <p:ph type="body" idx="1"/>
          </p:nvPr>
        </p:nvSpPr>
        <p:spPr/>
        <p:txBody>
          <a:bodyPr/>
          <a:lstStyle/>
          <a:p>
            <a:r>
              <a:rPr kumimoji="1" lang="ja-JP" altLang="en-US" dirty="0">
                <a:latin typeface="ＭＳ ゴシック" panose="020B0609070205080204" pitchFamily="49" charset="-128"/>
                <a:ea typeface="ＭＳ ゴシック" panose="020B0609070205080204" pitchFamily="49" charset="-128"/>
              </a:rPr>
              <a:t>●阪神・淡路大震災で救助を求めた人は約３５，０００人でした。</a:t>
            </a:r>
            <a:endParaRPr kumimoji="1" lang="en-US" altLang="ja-JP" dirty="0">
              <a:latin typeface="ＭＳ ゴシック" panose="020B0609070205080204" pitchFamily="49" charset="-128"/>
              <a:ea typeface="ＭＳ ゴシック" panose="020B0609070205080204" pitchFamily="49" charset="-128"/>
            </a:endParaRPr>
          </a:p>
          <a:p>
            <a:pPr defTabSz="1018127">
              <a:defRPr/>
            </a:pPr>
            <a:r>
              <a:rPr kumimoji="1" lang="ja-JP" altLang="en-US" dirty="0">
                <a:latin typeface="ＭＳ ゴシック" panose="020B0609070205080204" pitchFamily="49" charset="-128"/>
                <a:ea typeface="ＭＳ ゴシック" panose="020B0609070205080204" pitchFamily="49" charset="-128"/>
              </a:rPr>
              <a:t>　そのうち、消防や警察などが助けたのが２割で、８割近くが近隣住民となっています。</a:t>
            </a:r>
            <a:endParaRPr kumimoji="1" lang="en-US" altLang="ja-JP" dirty="0">
              <a:latin typeface="ＭＳ ゴシック" panose="020B0609070205080204" pitchFamily="49" charset="-128"/>
              <a:ea typeface="ＭＳ ゴシック" panose="020B0609070205080204" pitchFamily="49" charset="-128"/>
            </a:endParaRPr>
          </a:p>
          <a:p>
            <a:r>
              <a:rPr kumimoji="1" lang="ja-JP" altLang="en-US" dirty="0">
                <a:latin typeface="ＭＳ ゴシック" panose="020B0609070205080204" pitchFamily="49" charset="-128"/>
                <a:ea typeface="ＭＳ ゴシック" panose="020B0609070205080204" pitchFamily="49" charset="-128"/>
              </a:rPr>
              <a:t>●災害が発生したときに救助してくれるのは近隣住民となっているので、日常からの近所付き合いを大切にしましょう。</a:t>
            </a:r>
            <a:endParaRPr kumimoji="1" lang="en-US" altLang="ja-JP" dirty="0">
              <a:latin typeface="ＭＳ ゴシック" panose="020B0609070205080204" pitchFamily="49" charset="-128"/>
              <a:ea typeface="ＭＳ ゴシック" panose="020B0609070205080204" pitchFamily="49" charset="-128"/>
            </a:endParaRPr>
          </a:p>
          <a:p>
            <a:r>
              <a:rPr kumimoji="1" lang="ja-JP" altLang="en-US" dirty="0">
                <a:latin typeface="ＭＳ ゴシック" panose="020B0609070205080204" pitchFamily="49" charset="-128"/>
                <a:ea typeface="ＭＳ ゴシック" panose="020B0609070205080204" pitchFamily="49" charset="-128"/>
              </a:rPr>
              <a:t>　また、自分の安全が最優先ですが、みなさんも近隣の方を助ける側になれるようにしましょう。</a:t>
            </a:r>
            <a:endParaRPr kumimoji="1" lang="en-US" altLang="ja-JP" dirty="0">
              <a:latin typeface="ＭＳ ゴシック" panose="020B0609070205080204" pitchFamily="49" charset="-128"/>
              <a:ea typeface="ＭＳ ゴシック" panose="020B0609070205080204" pitchFamily="49" charset="-128"/>
            </a:endParaRPr>
          </a:p>
        </p:txBody>
      </p:sp>
      <p:sp>
        <p:nvSpPr>
          <p:cNvPr id="4" name="スライド番号プレースホルダー 3"/>
          <p:cNvSpPr>
            <a:spLocks noGrp="1"/>
          </p:cNvSpPr>
          <p:nvPr>
            <p:ph type="sldNum" sz="quarter" idx="5"/>
          </p:nvPr>
        </p:nvSpPr>
        <p:spPr/>
        <p:txBody>
          <a:bodyPr lIns="98237" tIns="49119" rIns="98237" bIns="49119"/>
          <a:lstStyle/>
          <a:p>
            <a:fld id="{C01A6994-5F9D-48ED-83A3-550565F20F56}" type="slidenum">
              <a:rPr kumimoji="1" lang="ja-JP" altLang="en-US" smtClean="0"/>
              <a:t>29</a:t>
            </a:fld>
            <a:endParaRPr kumimoji="1" lang="ja-JP" altLang="en-US"/>
          </a:p>
        </p:txBody>
      </p:sp>
      <p:sp>
        <p:nvSpPr>
          <p:cNvPr id="5" name="日付プレースホルダー 4">
            <a:extLst>
              <a:ext uri="{FF2B5EF4-FFF2-40B4-BE49-F238E27FC236}">
                <a16:creationId xmlns:a16="http://schemas.microsoft.com/office/drawing/2014/main" id="{72996133-FA7E-429B-9AE4-772CB8230251}"/>
              </a:ext>
            </a:extLst>
          </p:cNvPr>
          <p:cNvSpPr>
            <a:spLocks noGrp="1"/>
          </p:cNvSpPr>
          <p:nvPr>
            <p:ph type="dt" idx="1"/>
          </p:nvPr>
        </p:nvSpPr>
        <p:spPr/>
        <p:txBody>
          <a:bodyPr lIns="98237" tIns="49119" rIns="98237" bIns="49119"/>
          <a:lstStyle/>
          <a:p>
            <a:r>
              <a:rPr kumimoji="1" lang="en-US" altLang="ja-JP"/>
              <a:t>2020/10/22</a:t>
            </a:r>
            <a:endParaRPr kumimoji="1" lang="ja-JP" altLang="en-US"/>
          </a:p>
        </p:txBody>
      </p:sp>
    </p:spTree>
    <p:extLst>
      <p:ext uri="{BB962C8B-B14F-4D97-AF65-F5344CB8AC3E}">
        <p14:creationId xmlns:p14="http://schemas.microsoft.com/office/powerpoint/2010/main" val="259217456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611188" y="611188"/>
            <a:ext cx="6527800" cy="3671887"/>
          </a:xfrm>
        </p:spPr>
      </p:sp>
      <p:sp>
        <p:nvSpPr>
          <p:cNvPr id="3" name="ノート プレースホルダー 2"/>
          <p:cNvSpPr>
            <a:spLocks noGrp="1"/>
          </p:cNvSpPr>
          <p:nvPr>
            <p:ph type="body" idx="1"/>
          </p:nvPr>
        </p:nvSpPr>
        <p:spPr/>
        <p:txBody>
          <a:bodyPr/>
          <a:lstStyle/>
          <a:p>
            <a:r>
              <a:rPr kumimoji="1" lang="ja-JP" altLang="en-US" dirty="0">
                <a:latin typeface="ＭＳ ゴシック" panose="020B0609070205080204" pitchFamily="49" charset="-128"/>
                <a:ea typeface="ＭＳ ゴシック" panose="020B0609070205080204" pitchFamily="49" charset="-128"/>
              </a:rPr>
              <a:t>●自分の命は自分で守るために、東日本大震災で助かった人が守った３つの原則があります。</a:t>
            </a:r>
            <a:endParaRPr kumimoji="1" lang="en-US" altLang="ja-JP" dirty="0">
              <a:latin typeface="ＭＳ ゴシック" panose="020B0609070205080204" pitchFamily="49" charset="-128"/>
              <a:ea typeface="ＭＳ ゴシック" panose="020B0609070205080204" pitchFamily="49" charset="-128"/>
            </a:endParaRPr>
          </a:p>
          <a:p>
            <a:r>
              <a:rPr kumimoji="1" lang="ja-JP" altLang="en-US" dirty="0">
                <a:latin typeface="ＭＳ ゴシック" panose="020B0609070205080204" pitchFamily="49" charset="-128"/>
                <a:ea typeface="ＭＳ ゴシック" panose="020B0609070205080204" pitchFamily="49" charset="-128"/>
              </a:rPr>
              <a:t>●１つ目は「想定を信じるな」です。</a:t>
            </a:r>
            <a:endParaRPr kumimoji="1" lang="en-US" altLang="ja-JP" dirty="0">
              <a:latin typeface="ＭＳ ゴシック" panose="020B0609070205080204" pitchFamily="49" charset="-128"/>
              <a:ea typeface="ＭＳ ゴシック" panose="020B0609070205080204" pitchFamily="49" charset="-128"/>
            </a:endParaRPr>
          </a:p>
          <a:p>
            <a:r>
              <a:rPr kumimoji="1" lang="ja-JP" altLang="en-US" dirty="0">
                <a:latin typeface="ＭＳ ゴシック" panose="020B0609070205080204" pitchFamily="49" charset="-128"/>
                <a:ea typeface="ＭＳ ゴシック" panose="020B0609070205080204" pitchFamily="49" charset="-128"/>
              </a:rPr>
              <a:t>　この授業ではハザードマップを見てきましたが、相手は自然です。</a:t>
            </a:r>
            <a:endParaRPr kumimoji="1" lang="en-US" altLang="ja-JP" dirty="0">
              <a:latin typeface="ＭＳ ゴシック" panose="020B0609070205080204" pitchFamily="49" charset="-128"/>
              <a:ea typeface="ＭＳ ゴシック" panose="020B0609070205080204" pitchFamily="49" charset="-128"/>
            </a:endParaRPr>
          </a:p>
          <a:p>
            <a:r>
              <a:rPr kumimoji="1" lang="ja-JP" altLang="en-US" dirty="0">
                <a:latin typeface="ＭＳ ゴシック" panose="020B0609070205080204" pitchFamily="49" charset="-128"/>
                <a:ea typeface="ＭＳ ゴシック" panose="020B0609070205080204" pitchFamily="49" charset="-128"/>
              </a:rPr>
              <a:t>　想定を上回る災害がおこることもあり、何が起きるか分かりません。</a:t>
            </a:r>
            <a:endParaRPr kumimoji="1" lang="en-US" altLang="ja-JP" dirty="0">
              <a:latin typeface="ＭＳ ゴシック" panose="020B0609070205080204" pitchFamily="49" charset="-128"/>
              <a:ea typeface="ＭＳ ゴシック" panose="020B0609070205080204" pitchFamily="49" charset="-128"/>
            </a:endParaRPr>
          </a:p>
          <a:p>
            <a:endParaRPr kumimoji="1" lang="en-US" altLang="ja-JP" dirty="0">
              <a:latin typeface="ＭＳ ゴシック" panose="020B0609070205080204" pitchFamily="49" charset="-128"/>
              <a:ea typeface="ＭＳ ゴシック" panose="020B0609070205080204" pitchFamily="49" charset="-128"/>
            </a:endParaRPr>
          </a:p>
          <a:p>
            <a:r>
              <a:rPr kumimoji="1" lang="ja-JP" altLang="en-US" dirty="0">
                <a:latin typeface="ＭＳ ゴシック" panose="020B0609070205080204" pitchFamily="49" charset="-128"/>
                <a:ea typeface="ＭＳ ゴシック" panose="020B0609070205080204" pitchFamily="49" charset="-128"/>
              </a:rPr>
              <a:t>●２つ目は「最善を尽くせ」です。</a:t>
            </a:r>
            <a:endParaRPr kumimoji="1" lang="en-US" altLang="ja-JP" dirty="0">
              <a:latin typeface="ＭＳ ゴシック" panose="020B0609070205080204" pitchFamily="49" charset="-128"/>
              <a:ea typeface="ＭＳ ゴシック" panose="020B0609070205080204" pitchFamily="49" charset="-128"/>
            </a:endParaRPr>
          </a:p>
          <a:p>
            <a:r>
              <a:rPr kumimoji="1" lang="ja-JP" altLang="en-US" dirty="0">
                <a:latin typeface="ＭＳ ゴシック" panose="020B0609070205080204" pitchFamily="49" charset="-128"/>
                <a:ea typeface="ＭＳ ゴシック" panose="020B0609070205080204" pitchFamily="49" charset="-128"/>
              </a:rPr>
              <a:t>　避難するタイミングや場所を考えてきましたが、</a:t>
            </a:r>
            <a:endParaRPr kumimoji="1" lang="en-US" altLang="ja-JP" dirty="0">
              <a:latin typeface="ＭＳ ゴシック" panose="020B0609070205080204" pitchFamily="49" charset="-128"/>
              <a:ea typeface="ＭＳ ゴシック" panose="020B0609070205080204" pitchFamily="49" charset="-128"/>
            </a:endParaRPr>
          </a:p>
          <a:p>
            <a:r>
              <a:rPr kumimoji="1" lang="ja-JP" altLang="en-US" dirty="0">
                <a:latin typeface="ＭＳ ゴシック" panose="020B0609070205080204" pitchFamily="49" charset="-128"/>
                <a:ea typeface="ＭＳ ゴシック" panose="020B0609070205080204" pitchFamily="49" charset="-128"/>
              </a:rPr>
              <a:t>　その場、その時の状況に応じて、最も安全だと思う対応をとることが大切です。</a:t>
            </a:r>
            <a:endParaRPr kumimoji="1" lang="en-US" altLang="ja-JP" dirty="0">
              <a:latin typeface="ＭＳ ゴシック" panose="020B0609070205080204" pitchFamily="49" charset="-128"/>
              <a:ea typeface="ＭＳ ゴシック" panose="020B0609070205080204" pitchFamily="49" charset="-128"/>
            </a:endParaRPr>
          </a:p>
          <a:p>
            <a:endParaRPr kumimoji="1" lang="en-US" altLang="ja-JP" dirty="0">
              <a:latin typeface="ＭＳ ゴシック" panose="020B0609070205080204" pitchFamily="49" charset="-128"/>
              <a:ea typeface="ＭＳ ゴシック" panose="020B0609070205080204" pitchFamily="49" charset="-128"/>
            </a:endParaRPr>
          </a:p>
          <a:p>
            <a:r>
              <a:rPr kumimoji="1" lang="ja-JP" altLang="en-US" dirty="0">
                <a:latin typeface="ＭＳ ゴシック" panose="020B0609070205080204" pitchFamily="49" charset="-128"/>
                <a:ea typeface="ＭＳ ゴシック" panose="020B0609070205080204" pitchFamily="49" charset="-128"/>
              </a:rPr>
              <a:t>●３つ目は「率先避難者たれ」です。</a:t>
            </a:r>
            <a:endParaRPr kumimoji="1" lang="en-US" altLang="ja-JP" dirty="0">
              <a:latin typeface="ＭＳ ゴシック" panose="020B0609070205080204" pitchFamily="49" charset="-128"/>
              <a:ea typeface="ＭＳ ゴシック" panose="020B0609070205080204" pitchFamily="49" charset="-128"/>
            </a:endParaRPr>
          </a:p>
          <a:p>
            <a:r>
              <a:rPr kumimoji="1" lang="ja-JP" altLang="en-US" dirty="0">
                <a:latin typeface="ＭＳ ゴシック" panose="020B0609070205080204" pitchFamily="49" charset="-128"/>
                <a:ea typeface="ＭＳ ゴシック" panose="020B0609070205080204" pitchFamily="49" charset="-128"/>
              </a:rPr>
              <a:t>　避難は、誰かの声を聞いてからでは、逃げ遅れることがあります。</a:t>
            </a:r>
            <a:endParaRPr kumimoji="1" lang="en-US" altLang="ja-JP" dirty="0">
              <a:latin typeface="ＭＳ ゴシック" panose="020B0609070205080204" pitchFamily="49" charset="-128"/>
              <a:ea typeface="ＭＳ ゴシック" panose="020B0609070205080204" pitchFamily="49" charset="-128"/>
            </a:endParaRPr>
          </a:p>
          <a:p>
            <a:r>
              <a:rPr kumimoji="1" lang="ja-JP" altLang="en-US" dirty="0">
                <a:latin typeface="ＭＳ ゴシック" panose="020B0609070205080204" pitchFamily="49" charset="-128"/>
                <a:ea typeface="ＭＳ ゴシック" panose="020B0609070205080204" pitchFamily="49" charset="-128"/>
              </a:rPr>
              <a:t>　自ら率先して避難したり、家族や近所の方への声がけを行いましょう。</a:t>
            </a:r>
            <a:endParaRPr kumimoji="1" lang="en-US" altLang="ja-JP" dirty="0">
              <a:latin typeface="ＭＳ ゴシック" panose="020B0609070205080204" pitchFamily="49" charset="-128"/>
              <a:ea typeface="ＭＳ ゴシック" panose="020B0609070205080204" pitchFamily="49" charset="-128"/>
            </a:endParaRPr>
          </a:p>
        </p:txBody>
      </p:sp>
      <p:sp>
        <p:nvSpPr>
          <p:cNvPr id="4" name="スライド番号プレースホルダー 3"/>
          <p:cNvSpPr>
            <a:spLocks noGrp="1"/>
          </p:cNvSpPr>
          <p:nvPr>
            <p:ph type="sldNum" sz="quarter" idx="5"/>
          </p:nvPr>
        </p:nvSpPr>
        <p:spPr/>
        <p:txBody>
          <a:bodyPr lIns="98237" tIns="49119" rIns="98237" bIns="49119"/>
          <a:lstStyle/>
          <a:p>
            <a:fld id="{C01A6994-5F9D-48ED-83A3-550565F20F56}" type="slidenum">
              <a:rPr kumimoji="1" lang="ja-JP" altLang="en-US" smtClean="0"/>
              <a:t>30</a:t>
            </a:fld>
            <a:endParaRPr kumimoji="1" lang="ja-JP" altLang="en-US"/>
          </a:p>
        </p:txBody>
      </p:sp>
      <p:sp>
        <p:nvSpPr>
          <p:cNvPr id="5" name="日付プレースホルダー 4">
            <a:extLst>
              <a:ext uri="{FF2B5EF4-FFF2-40B4-BE49-F238E27FC236}">
                <a16:creationId xmlns:a16="http://schemas.microsoft.com/office/drawing/2014/main" id="{71E9BB84-905C-43A8-9F79-E008A6AE88F7}"/>
              </a:ext>
            </a:extLst>
          </p:cNvPr>
          <p:cNvSpPr>
            <a:spLocks noGrp="1"/>
          </p:cNvSpPr>
          <p:nvPr>
            <p:ph type="dt" idx="1"/>
          </p:nvPr>
        </p:nvSpPr>
        <p:spPr/>
        <p:txBody>
          <a:bodyPr lIns="98237" tIns="49119" rIns="98237" bIns="49119"/>
          <a:lstStyle/>
          <a:p>
            <a:r>
              <a:rPr kumimoji="1" lang="en-US" altLang="ja-JP"/>
              <a:t>2020/10/22</a:t>
            </a:r>
            <a:endParaRPr kumimoji="1" lang="ja-JP" altLang="en-US"/>
          </a:p>
        </p:txBody>
      </p:sp>
    </p:spTree>
    <p:extLst>
      <p:ext uri="{BB962C8B-B14F-4D97-AF65-F5344CB8AC3E}">
        <p14:creationId xmlns:p14="http://schemas.microsoft.com/office/powerpoint/2010/main" val="273813272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611188" y="611188"/>
            <a:ext cx="6527800" cy="3671887"/>
          </a:xfrm>
        </p:spPr>
      </p:sp>
      <p:sp>
        <p:nvSpPr>
          <p:cNvPr id="3" name="ノート プレースホルダー 2"/>
          <p:cNvSpPr>
            <a:spLocks noGrp="1"/>
          </p:cNvSpPr>
          <p:nvPr>
            <p:ph type="body" idx="1"/>
          </p:nvPr>
        </p:nvSpPr>
        <p:spPr/>
        <p:txBody>
          <a:bodyPr/>
          <a:lstStyle/>
          <a:p>
            <a:r>
              <a:rPr kumimoji="1" lang="ja-JP" altLang="en-US" dirty="0">
                <a:latin typeface="ＭＳ ゴシック" panose="020B0609070205080204" pitchFamily="49" charset="-128"/>
                <a:ea typeface="ＭＳ ゴシック" panose="020B0609070205080204" pitchFamily="49" charset="-128"/>
              </a:rPr>
              <a:t>●東日本大震災の当日の様子です。</a:t>
            </a:r>
            <a:endParaRPr kumimoji="1" lang="en-US" altLang="ja-JP" dirty="0">
              <a:latin typeface="ＭＳ ゴシック" panose="020B0609070205080204" pitchFamily="49" charset="-128"/>
              <a:ea typeface="ＭＳ ゴシック" panose="020B0609070205080204" pitchFamily="49" charset="-128"/>
            </a:endParaRPr>
          </a:p>
          <a:p>
            <a:r>
              <a:rPr kumimoji="1" lang="ja-JP" altLang="en-US" dirty="0">
                <a:latin typeface="ＭＳ ゴシック" panose="020B0609070205080204" pitchFamily="49" charset="-128"/>
                <a:ea typeface="ＭＳ ゴシック" panose="020B0609070205080204" pitchFamily="49" charset="-128"/>
              </a:rPr>
              <a:t>　より高い避難場所に向けて、中学生が小学生を引き連れて避難しました。</a:t>
            </a:r>
            <a:endParaRPr kumimoji="1" lang="en-US" altLang="ja-JP" dirty="0">
              <a:latin typeface="ＭＳ ゴシック" panose="020B0609070205080204" pitchFamily="49" charset="-128"/>
              <a:ea typeface="ＭＳ ゴシック" panose="020B0609070205080204" pitchFamily="49" charset="-128"/>
            </a:endParaRPr>
          </a:p>
          <a:p>
            <a:r>
              <a:rPr kumimoji="1" lang="ja-JP" altLang="en-US" dirty="0">
                <a:latin typeface="ＭＳ ゴシック" panose="020B0609070205080204" pitchFamily="49" charset="-128"/>
                <a:ea typeface="ＭＳ ゴシック" panose="020B0609070205080204" pitchFamily="49" charset="-128"/>
              </a:rPr>
              <a:t>　災害を恐れて動けなくなっている方に、寄り添ってあげた生徒もいるそうです。</a:t>
            </a:r>
            <a:endParaRPr kumimoji="1" lang="en-US" altLang="ja-JP" dirty="0">
              <a:latin typeface="ＭＳ ゴシック" panose="020B0609070205080204" pitchFamily="49" charset="-128"/>
              <a:ea typeface="ＭＳ ゴシック" panose="020B0609070205080204" pitchFamily="49" charset="-128"/>
            </a:endParaRPr>
          </a:p>
          <a:p>
            <a:r>
              <a:rPr kumimoji="1" lang="ja-JP" altLang="en-US" dirty="0">
                <a:latin typeface="ＭＳ ゴシック" panose="020B0609070205080204" pitchFamily="49" charset="-128"/>
                <a:ea typeface="ＭＳ ゴシック" panose="020B0609070205080204" pitchFamily="49" charset="-128"/>
              </a:rPr>
              <a:t>　声がけが一番の避難のきっかけとなります。</a:t>
            </a:r>
            <a:endParaRPr kumimoji="1" lang="en-US" altLang="ja-JP" dirty="0">
              <a:latin typeface="ＭＳ ゴシック" panose="020B0609070205080204" pitchFamily="49" charset="-128"/>
              <a:ea typeface="ＭＳ ゴシック" panose="020B0609070205080204" pitchFamily="49" charset="-128"/>
            </a:endParaRPr>
          </a:p>
        </p:txBody>
      </p:sp>
      <p:sp>
        <p:nvSpPr>
          <p:cNvPr id="4" name="スライド番号プレースホルダー 3"/>
          <p:cNvSpPr>
            <a:spLocks noGrp="1"/>
          </p:cNvSpPr>
          <p:nvPr>
            <p:ph type="sldNum" sz="quarter" idx="5"/>
          </p:nvPr>
        </p:nvSpPr>
        <p:spPr/>
        <p:txBody>
          <a:bodyPr lIns="98237" tIns="49119" rIns="98237" bIns="49119"/>
          <a:lstStyle/>
          <a:p>
            <a:fld id="{C01A6994-5F9D-48ED-83A3-550565F20F56}" type="slidenum">
              <a:rPr kumimoji="1" lang="ja-JP" altLang="en-US" smtClean="0"/>
              <a:t>31</a:t>
            </a:fld>
            <a:endParaRPr kumimoji="1" lang="ja-JP" altLang="en-US"/>
          </a:p>
        </p:txBody>
      </p:sp>
      <p:sp>
        <p:nvSpPr>
          <p:cNvPr id="5" name="日付プレースホルダー 4">
            <a:extLst>
              <a:ext uri="{FF2B5EF4-FFF2-40B4-BE49-F238E27FC236}">
                <a16:creationId xmlns:a16="http://schemas.microsoft.com/office/drawing/2014/main" id="{5137C873-7FD2-4B40-9163-A1F93D277807}"/>
              </a:ext>
            </a:extLst>
          </p:cNvPr>
          <p:cNvSpPr>
            <a:spLocks noGrp="1"/>
          </p:cNvSpPr>
          <p:nvPr>
            <p:ph type="dt" idx="1"/>
          </p:nvPr>
        </p:nvSpPr>
        <p:spPr/>
        <p:txBody>
          <a:bodyPr lIns="98237" tIns="49119" rIns="98237" bIns="49119"/>
          <a:lstStyle/>
          <a:p>
            <a:r>
              <a:rPr kumimoji="1" lang="en-US" altLang="ja-JP"/>
              <a:t>2020/10/22</a:t>
            </a:r>
            <a:endParaRPr kumimoji="1" lang="ja-JP" altLang="en-US"/>
          </a:p>
        </p:txBody>
      </p:sp>
    </p:spTree>
    <p:extLst>
      <p:ext uri="{BB962C8B-B14F-4D97-AF65-F5344CB8AC3E}">
        <p14:creationId xmlns:p14="http://schemas.microsoft.com/office/powerpoint/2010/main" val="273408948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●これで今日の内容は終了です。</a:t>
            </a:r>
            <a:endParaRPr kumimoji="1" lang="en-US" altLang="ja-JP" dirty="0"/>
          </a:p>
          <a:p>
            <a:r>
              <a:rPr kumimoji="1" lang="ja-JP" altLang="en-US" dirty="0"/>
              <a:t>　警戒レベルや得るべき情報など、理解できましたか？</a:t>
            </a:r>
            <a:endParaRPr kumimoji="1" lang="en-US" altLang="ja-JP" dirty="0"/>
          </a:p>
          <a:p>
            <a:endParaRPr kumimoji="1" lang="en-US" altLang="ja-JP" dirty="0"/>
          </a:p>
          <a:p>
            <a:r>
              <a:rPr kumimoji="1" lang="ja-JP" altLang="en-US" dirty="0"/>
              <a:t>●最後に皆さんに宿題です。</a:t>
            </a:r>
            <a:endParaRPr kumimoji="1" lang="en-US" altLang="ja-JP" dirty="0"/>
          </a:p>
          <a:p>
            <a:r>
              <a:rPr kumimoji="1" lang="ja-JP" altLang="en-US" dirty="0"/>
              <a:t>　これまで学んだ防災に関するについて家族と共有しましょう。</a:t>
            </a:r>
            <a:endParaRPr kumimoji="1" lang="en-US" altLang="ja-JP" dirty="0"/>
          </a:p>
          <a:p>
            <a:r>
              <a:rPr kumimoji="1" lang="ja-JP" altLang="en-US" dirty="0"/>
              <a:t>　そして、完成させたマイ・タイムラインを使いながら、家族の方と、避難行動につながる情報を調べたり、</a:t>
            </a:r>
          </a:p>
          <a:p>
            <a:r>
              <a:rPr kumimoji="1" lang="ja-JP" altLang="en-US" dirty="0"/>
              <a:t>　必要な準備、家族のルールなどについて話し合いましょう。</a:t>
            </a:r>
            <a:endParaRPr kumimoji="1" lang="en-US" altLang="ja-JP" dirty="0"/>
          </a:p>
          <a:p>
            <a:endParaRPr kumimoji="1" lang="ja-JP" altLang="en-US"/>
          </a:p>
          <a:p>
            <a:endParaRPr kumimoji="1" lang="ja-JP" altLang="en-US" dirty="0"/>
          </a:p>
        </p:txBody>
      </p:sp>
      <p:sp>
        <p:nvSpPr>
          <p:cNvPr id="4" name="ヘッダー プレースホルダー 3"/>
          <p:cNvSpPr>
            <a:spLocks noGrp="1"/>
          </p:cNvSpPr>
          <p:nvPr>
            <p:ph type="hdr" sz="quarter"/>
          </p:nvPr>
        </p:nvSpPr>
        <p:spPr/>
        <p:txBody>
          <a:bodyPr/>
          <a:lstStyle/>
          <a:p>
            <a:r>
              <a:rPr kumimoji="1" lang="ja-JP" altLang="en-US"/>
              <a:t>第</a:t>
            </a:r>
            <a:r>
              <a:rPr kumimoji="1" lang="en-US" altLang="ja-JP"/>
              <a:t>1</a:t>
            </a:r>
            <a:r>
              <a:rPr kumimoji="1" lang="ja-JP" altLang="en-US"/>
              <a:t>回授業資料</a:t>
            </a:r>
            <a:endParaRPr kumimoji="1" lang="ja-JP" altLang="en-US" dirty="0">
              <a:latin typeface="ＭＳ Ｐゴシック" panose="020B0600070205080204" pitchFamily="50" charset="-128"/>
              <a:ea typeface="ＭＳ Ｐゴシック" panose="020B0600070205080204" pitchFamily="50" charset="-128"/>
            </a:endParaRPr>
          </a:p>
        </p:txBody>
      </p:sp>
    </p:spTree>
    <p:extLst>
      <p:ext uri="{BB962C8B-B14F-4D97-AF65-F5344CB8AC3E}">
        <p14:creationId xmlns:p14="http://schemas.microsoft.com/office/powerpoint/2010/main" val="427850828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481013" y="1279525"/>
            <a:ext cx="6137275" cy="3452813"/>
          </a:xfrm>
        </p:spPr>
      </p:sp>
      <p:sp>
        <p:nvSpPr>
          <p:cNvPr id="3" name="ノート プレースホルダー 2"/>
          <p:cNvSpPr>
            <a:spLocks noGrp="1"/>
          </p:cNvSpPr>
          <p:nvPr>
            <p:ph type="body" idx="1"/>
          </p:nvPr>
        </p:nvSpPr>
        <p:spPr/>
        <p:txBody>
          <a:bodyPr/>
          <a:lstStyle/>
          <a:p>
            <a:r>
              <a:rPr kumimoji="1" lang="ja-JP" altLang="en-US" dirty="0">
                <a:latin typeface="ＭＳ ゴシック" panose="020B0609070205080204" pitchFamily="49" charset="-128"/>
                <a:ea typeface="ＭＳ ゴシック" panose="020B0609070205080204" pitchFamily="49" charset="-128"/>
              </a:rPr>
              <a:t>●全３回の授業の流れです。</a:t>
            </a:r>
            <a:endParaRPr kumimoji="1" lang="en-US" altLang="ja-JP" dirty="0">
              <a:latin typeface="ＭＳ ゴシック" panose="020B0609070205080204" pitchFamily="49" charset="-128"/>
              <a:ea typeface="ＭＳ ゴシック" panose="020B0609070205080204" pitchFamily="49" charset="-128"/>
            </a:endParaRPr>
          </a:p>
          <a:p>
            <a:r>
              <a:rPr kumimoji="1" lang="ja-JP" altLang="en-US" dirty="0">
                <a:latin typeface="ＭＳ ゴシック" panose="020B0609070205080204" pitchFamily="49" charset="-128"/>
                <a:ea typeface="ＭＳ ゴシック" panose="020B0609070205080204" pitchFamily="49" charset="-128"/>
              </a:rPr>
              <a:t>●前回の２時間目は、警戒レベルの意味を学習し、豪雨時に得るべき情報について学びました。</a:t>
            </a:r>
            <a:endParaRPr kumimoji="1" lang="en-US" altLang="ja-JP" dirty="0">
              <a:latin typeface="ＭＳ ゴシック" panose="020B0609070205080204" pitchFamily="49" charset="-128"/>
              <a:ea typeface="ＭＳ ゴシック" panose="020B0609070205080204" pitchFamily="49" charset="-128"/>
            </a:endParaRPr>
          </a:p>
          <a:p>
            <a:endParaRPr kumimoji="1" lang="en-US" altLang="ja-JP" dirty="0">
              <a:latin typeface="ＭＳ ゴシック" panose="020B0609070205080204" pitchFamily="49" charset="-128"/>
              <a:ea typeface="ＭＳ ゴシック" panose="020B0609070205080204" pitchFamily="49" charset="-128"/>
            </a:endParaRPr>
          </a:p>
          <a:p>
            <a:r>
              <a:rPr kumimoji="1" lang="ja-JP" altLang="en-US">
                <a:latin typeface="ＭＳ ゴシック" panose="020B0609070205080204" pitchFamily="49" charset="-128"/>
                <a:ea typeface="ＭＳ ゴシック" panose="020B0609070205080204" pitchFamily="49" charset="-128"/>
              </a:rPr>
              <a:t>●今日</a:t>
            </a:r>
            <a:r>
              <a:rPr kumimoji="1" lang="ja-JP" altLang="en-US" dirty="0">
                <a:latin typeface="ＭＳ ゴシック" panose="020B0609070205080204" pitchFamily="49" charset="-128"/>
                <a:ea typeface="ＭＳ ゴシック" panose="020B0609070205080204" pitchFamily="49" charset="-128"/>
              </a:rPr>
              <a:t>は</a:t>
            </a:r>
            <a:r>
              <a:rPr kumimoji="1" lang="en-US" altLang="ja-JP" dirty="0">
                <a:latin typeface="ＭＳ ゴシック" panose="020B0609070205080204" pitchFamily="49" charset="-128"/>
                <a:ea typeface="ＭＳ ゴシック" panose="020B0609070205080204" pitchFamily="49" charset="-128"/>
              </a:rPr>
              <a:t>3</a:t>
            </a:r>
            <a:r>
              <a:rPr kumimoji="1" lang="ja-JP" altLang="en-US" dirty="0">
                <a:latin typeface="ＭＳ ゴシック" panose="020B0609070205080204" pitchFamily="49" charset="-128"/>
                <a:ea typeface="ＭＳ ゴシック" panose="020B0609070205080204" pitchFamily="49" charset="-128"/>
              </a:rPr>
              <a:t>時間目として、マイ・タイムラインを仕上げます。</a:t>
            </a:r>
          </a:p>
        </p:txBody>
      </p:sp>
    </p:spTree>
    <p:extLst>
      <p:ext uri="{BB962C8B-B14F-4D97-AF65-F5344CB8AC3E}">
        <p14:creationId xmlns:p14="http://schemas.microsoft.com/office/powerpoint/2010/main" val="227264620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481013" y="1279525"/>
            <a:ext cx="6137275" cy="3452813"/>
          </a:xfrm>
        </p:spPr>
      </p:sp>
      <p:sp>
        <p:nvSpPr>
          <p:cNvPr id="3" name="ノート プレースホルダー 2"/>
          <p:cNvSpPr>
            <a:spLocks noGrp="1"/>
          </p:cNvSpPr>
          <p:nvPr>
            <p:ph type="body" idx="1"/>
          </p:nvPr>
        </p:nvSpPr>
        <p:spPr/>
        <p:txBody>
          <a:bodyPr/>
          <a:lstStyle/>
          <a:p>
            <a:r>
              <a:rPr kumimoji="1" lang="ja-JP" altLang="en-US" dirty="0">
                <a:latin typeface="ＭＳ ゴシック" panose="020B0609070205080204" pitchFamily="49" charset="-128"/>
                <a:ea typeface="ＭＳ ゴシック" panose="020B0609070205080204" pitchFamily="49" charset="-128"/>
              </a:rPr>
              <a:t>●では、</a:t>
            </a:r>
            <a:r>
              <a:rPr kumimoji="1" lang="en-US" altLang="ja-JP" dirty="0">
                <a:latin typeface="ＭＳ ゴシック" panose="020B0609070205080204" pitchFamily="49" charset="-128"/>
                <a:ea typeface="ＭＳ ゴシック" panose="020B0609070205080204" pitchFamily="49" charset="-128"/>
              </a:rPr>
              <a:t>3</a:t>
            </a:r>
            <a:r>
              <a:rPr kumimoji="1" lang="ja-JP" altLang="en-US" dirty="0">
                <a:latin typeface="ＭＳ ゴシック" panose="020B0609070205080204" pitchFamily="49" charset="-128"/>
                <a:ea typeface="ＭＳ ゴシック" panose="020B0609070205080204" pitchFamily="49" charset="-128"/>
              </a:rPr>
              <a:t>時間目の授業です。</a:t>
            </a:r>
            <a:endParaRPr kumimoji="1" lang="en-US" altLang="ja-JP" dirty="0">
              <a:latin typeface="ＭＳ ゴシック" panose="020B0609070205080204" pitchFamily="49" charset="-128"/>
              <a:ea typeface="ＭＳ ゴシック" panose="020B0609070205080204" pitchFamily="49" charset="-128"/>
            </a:endParaRPr>
          </a:p>
        </p:txBody>
      </p:sp>
    </p:spTree>
    <p:extLst>
      <p:ext uri="{BB962C8B-B14F-4D97-AF65-F5344CB8AC3E}">
        <p14:creationId xmlns:p14="http://schemas.microsoft.com/office/powerpoint/2010/main" val="167065375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481013" y="1279525"/>
            <a:ext cx="6137275" cy="3452813"/>
          </a:xfrm>
        </p:spPr>
      </p:sp>
      <p:sp>
        <p:nvSpPr>
          <p:cNvPr id="3" name="ノート プレースホルダー 2"/>
          <p:cNvSpPr>
            <a:spLocks noGrp="1"/>
          </p:cNvSpPr>
          <p:nvPr>
            <p:ph type="body" idx="1"/>
          </p:nvPr>
        </p:nvSpPr>
        <p:spPr/>
        <p:txBody>
          <a:bodyPr/>
          <a:lstStyle/>
          <a:p>
            <a:r>
              <a:rPr kumimoji="1" lang="ja-JP" altLang="en-US" dirty="0">
                <a:latin typeface="ＭＳ ゴシック" panose="020B0609070205080204" pitchFamily="49" charset="-128"/>
                <a:ea typeface="ＭＳ ゴシック" panose="020B0609070205080204" pitchFamily="49" charset="-128"/>
              </a:rPr>
              <a:t>●本日の学習内容は避難行動の注意点です。</a:t>
            </a:r>
            <a:endParaRPr kumimoji="1" lang="en-US" altLang="ja-JP" dirty="0">
              <a:latin typeface="ＭＳ ゴシック" panose="020B0609070205080204" pitchFamily="49" charset="-128"/>
              <a:ea typeface="ＭＳ ゴシック" panose="020B0609070205080204" pitchFamily="49" charset="-128"/>
            </a:endParaRPr>
          </a:p>
          <a:p>
            <a:pPr fontAlgn="ctr"/>
            <a:r>
              <a:rPr kumimoji="1" lang="ja-JP" altLang="en-US" sz="1200" b="0" dirty="0">
                <a:solidFill>
                  <a:srgbClr val="000000"/>
                </a:solidFill>
                <a:latin typeface="メイリオ" panose="020B0604030504040204" pitchFamily="50" charset="-128"/>
                <a:ea typeface="メイリオ" panose="020B0604030504040204" pitchFamily="50" charset="-128"/>
              </a:rPr>
              <a:t>　１．避難行動の注意点　 （○✕ゲーム）</a:t>
            </a:r>
            <a:endParaRPr kumimoji="1" lang="en-US" altLang="ja-JP" sz="1200" b="0" dirty="0">
              <a:solidFill>
                <a:srgbClr val="000000"/>
              </a:solidFill>
              <a:latin typeface="メイリオ" panose="020B0604030504040204" pitchFamily="50" charset="-128"/>
              <a:ea typeface="メイリオ" panose="020B0604030504040204" pitchFamily="50" charset="-128"/>
            </a:endParaRPr>
          </a:p>
          <a:p>
            <a:pPr fontAlgn="ctr"/>
            <a:r>
              <a:rPr kumimoji="1" lang="ja-JP" altLang="en-US" sz="1200" b="0" dirty="0">
                <a:solidFill>
                  <a:srgbClr val="000000"/>
                </a:solidFill>
                <a:latin typeface="メイリオ" panose="020B0604030504040204" pitchFamily="50" charset="-128"/>
                <a:ea typeface="メイリオ" panose="020B0604030504040204" pitchFamily="50" charset="-128"/>
              </a:rPr>
              <a:t>　２．マイ・タイムラインの仕上げ</a:t>
            </a:r>
            <a:endParaRPr kumimoji="1" lang="en-US" altLang="ja-JP" sz="1200" b="0" dirty="0">
              <a:solidFill>
                <a:srgbClr val="000000"/>
              </a:solidFill>
              <a:latin typeface="メイリオ" panose="020B0604030504040204" pitchFamily="50" charset="-128"/>
              <a:ea typeface="メイリオ" panose="020B0604030504040204" pitchFamily="50" charset="-128"/>
            </a:endParaRPr>
          </a:p>
          <a:p>
            <a:pPr fontAlgn="ctr"/>
            <a:r>
              <a:rPr kumimoji="1" lang="ja-JP" altLang="en-US" sz="1200" b="0" dirty="0">
                <a:solidFill>
                  <a:srgbClr val="000000"/>
                </a:solidFill>
                <a:latin typeface="メイリオ" panose="020B0604030504040204" pitchFamily="50" charset="-128"/>
                <a:ea typeface="メイリオ" panose="020B0604030504040204" pitchFamily="50" charset="-128"/>
              </a:rPr>
              <a:t>●ここでは○✕ゲームを行います。</a:t>
            </a:r>
            <a:endParaRPr kumimoji="1" lang="en-US" altLang="ja-JP" sz="1200" b="0" dirty="0">
              <a:solidFill>
                <a:srgbClr val="000000"/>
              </a:solidFill>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409016442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538163" y="592138"/>
            <a:ext cx="6337300" cy="3563937"/>
          </a:xfrm>
        </p:spPr>
      </p:sp>
      <p:sp>
        <p:nvSpPr>
          <p:cNvPr id="3" name="ノート プレースホルダー 2"/>
          <p:cNvSpPr>
            <a:spLocks noGrp="1"/>
          </p:cNvSpPr>
          <p:nvPr>
            <p:ph type="body" idx="1"/>
          </p:nvPr>
        </p:nvSpPr>
        <p:spPr/>
        <p:txBody>
          <a:bodyPr/>
          <a:lstStyle/>
          <a:p>
            <a:pPr defTabSz="981869">
              <a:defRPr/>
            </a:pPr>
            <a:r>
              <a:rPr kumimoji="1" lang="ja-JP" altLang="ja-JP" sz="1200" kern="1200" dirty="0">
                <a:solidFill>
                  <a:schemeClr val="tx1"/>
                </a:solidFill>
                <a:effectLst/>
                <a:latin typeface="+mn-lt"/>
                <a:ea typeface="+mn-ea"/>
                <a:cs typeface="+mn-cs"/>
              </a:rPr>
              <a:t>Ｑ１．</a:t>
            </a:r>
            <a:r>
              <a:rPr kumimoji="1" lang="ja-JP" altLang="en-US" dirty="0">
                <a:latin typeface="ＭＳ ゴシック" panose="020B0609070205080204" pitchFamily="49" charset="-128"/>
                <a:ea typeface="ＭＳ ゴシック" panose="020B0609070205080204" pitchFamily="49" charset="-128"/>
              </a:rPr>
              <a:t>大雨が降ってきたので、ハザードマップを確認したところ、自宅は洪水・土砂災害ともにハザードマップの危険性がなかったので、避難の準備をする必要はない。</a:t>
            </a:r>
          </a:p>
        </p:txBody>
      </p:sp>
      <p:sp>
        <p:nvSpPr>
          <p:cNvPr id="4" name="スライド番号プレースホルダー 3"/>
          <p:cNvSpPr>
            <a:spLocks noGrp="1"/>
          </p:cNvSpPr>
          <p:nvPr>
            <p:ph type="sldNum" sz="quarter" idx="5"/>
          </p:nvPr>
        </p:nvSpPr>
        <p:spPr/>
        <p:txBody>
          <a:bodyPr lIns="94759" tIns="47380" rIns="94759" bIns="47380"/>
          <a:lstStyle/>
          <a:p>
            <a:fld id="{C01A6994-5F9D-48ED-83A3-550565F20F56}" type="slidenum">
              <a:rPr kumimoji="1" lang="ja-JP" altLang="en-US" smtClean="0"/>
              <a:t>6</a:t>
            </a:fld>
            <a:endParaRPr kumimoji="1" lang="ja-JP" altLang="en-US"/>
          </a:p>
        </p:txBody>
      </p:sp>
      <p:sp>
        <p:nvSpPr>
          <p:cNvPr id="5" name="日付プレースホルダー 4">
            <a:extLst>
              <a:ext uri="{FF2B5EF4-FFF2-40B4-BE49-F238E27FC236}">
                <a16:creationId xmlns:a16="http://schemas.microsoft.com/office/drawing/2014/main" id="{B3005376-DDF2-41C9-B691-C351A615D5D3}"/>
              </a:ext>
            </a:extLst>
          </p:cNvPr>
          <p:cNvSpPr>
            <a:spLocks noGrp="1"/>
          </p:cNvSpPr>
          <p:nvPr>
            <p:ph type="dt" idx="1"/>
          </p:nvPr>
        </p:nvSpPr>
        <p:spPr/>
        <p:txBody>
          <a:bodyPr lIns="94759" tIns="47380" rIns="94759" bIns="47380"/>
          <a:lstStyle/>
          <a:p>
            <a:r>
              <a:rPr kumimoji="1" lang="en-US" altLang="ja-JP"/>
              <a:t>2020/10/15</a:t>
            </a:r>
            <a:endParaRPr kumimoji="1" lang="ja-JP" altLang="en-US"/>
          </a:p>
        </p:txBody>
      </p:sp>
    </p:spTree>
    <p:extLst>
      <p:ext uri="{BB962C8B-B14F-4D97-AF65-F5344CB8AC3E}">
        <p14:creationId xmlns:p14="http://schemas.microsoft.com/office/powerpoint/2010/main" val="210829607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EDDBFC-42DC-E64C-A63C-72AD4774AA4B}"/>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B06CDE00-AE12-180A-F1F9-27B51C1E655F}"/>
              </a:ext>
            </a:extLst>
          </p:cNvPr>
          <p:cNvSpPr>
            <a:spLocks noGrp="1" noRot="1" noChangeAspect="1"/>
          </p:cNvSpPr>
          <p:nvPr>
            <p:ph type="sldImg"/>
          </p:nvPr>
        </p:nvSpPr>
        <p:spPr>
          <a:xfrm>
            <a:off x="481013" y="1279525"/>
            <a:ext cx="6137275" cy="3452813"/>
          </a:xfrm>
        </p:spPr>
      </p:sp>
      <p:sp>
        <p:nvSpPr>
          <p:cNvPr id="3" name="ノート プレースホルダー 2">
            <a:extLst>
              <a:ext uri="{FF2B5EF4-FFF2-40B4-BE49-F238E27FC236}">
                <a16:creationId xmlns:a16="http://schemas.microsoft.com/office/drawing/2014/main" id="{26746BCC-CF1A-2A6A-1636-C6662AE3DAD1}"/>
              </a:ext>
            </a:extLst>
          </p:cNvPr>
          <p:cNvSpPr>
            <a:spLocks noGrp="1"/>
          </p:cNvSpPr>
          <p:nvPr>
            <p:ph type="body" idx="1"/>
          </p:nvPr>
        </p:nvSpPr>
        <p:spPr/>
        <p:txBody>
          <a:bodyPr/>
          <a:lstStyle/>
          <a:p>
            <a:r>
              <a:rPr kumimoji="1" lang="ja-JP" altLang="en-US" dirty="0">
                <a:latin typeface="ＭＳ ゴシック" panose="020B0609070205080204" pitchFamily="49" charset="-128"/>
                <a:ea typeface="ＭＳ ゴシック" panose="020B0609070205080204" pitchFamily="49" charset="-128"/>
              </a:rPr>
              <a:t>●正解は✕です。</a:t>
            </a:r>
          </a:p>
          <a:p>
            <a:r>
              <a:rPr kumimoji="1" lang="ja-JP" altLang="en-US" dirty="0">
                <a:latin typeface="ＭＳ ゴシック" panose="020B0609070205080204" pitchFamily="49" charset="-128"/>
                <a:ea typeface="ＭＳ ゴシック" panose="020B0609070205080204" pitchFamily="49" charset="-128"/>
              </a:rPr>
              <a:t>●ハザードマップは、大雨が降ってからではなく普段から確認しておく必要があります。また、中小河川の氾濫、強風、地震などハザードマップに出ていない危険性があります。いつでも避難できるようにしておきましょう！</a:t>
            </a:r>
          </a:p>
        </p:txBody>
      </p:sp>
    </p:spTree>
    <p:extLst>
      <p:ext uri="{BB962C8B-B14F-4D97-AF65-F5344CB8AC3E}">
        <p14:creationId xmlns:p14="http://schemas.microsoft.com/office/powerpoint/2010/main" val="377051762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92996F-8D59-36ED-AD26-7BD5A9EE908E}"/>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B60CA4BC-C20A-471D-5EF3-3CB282E064B9}"/>
              </a:ext>
            </a:extLst>
          </p:cNvPr>
          <p:cNvSpPr>
            <a:spLocks noGrp="1" noRot="1" noChangeAspect="1"/>
          </p:cNvSpPr>
          <p:nvPr>
            <p:ph type="sldImg"/>
          </p:nvPr>
        </p:nvSpPr>
        <p:spPr>
          <a:xfrm>
            <a:off x="538163" y="592138"/>
            <a:ext cx="6337300" cy="3563937"/>
          </a:xfrm>
        </p:spPr>
      </p:sp>
      <p:sp>
        <p:nvSpPr>
          <p:cNvPr id="3" name="ノート プレースホルダー 2">
            <a:extLst>
              <a:ext uri="{FF2B5EF4-FFF2-40B4-BE49-F238E27FC236}">
                <a16:creationId xmlns:a16="http://schemas.microsoft.com/office/drawing/2014/main" id="{95801C97-5B57-39B5-3723-C40F204B4AB6}"/>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ja-JP" sz="1200" kern="1200" dirty="0">
                <a:solidFill>
                  <a:schemeClr val="tx1"/>
                </a:solidFill>
                <a:effectLst/>
                <a:latin typeface="+mn-lt"/>
                <a:ea typeface="+mn-ea"/>
                <a:cs typeface="+mn-cs"/>
              </a:rPr>
              <a:t>Ｑ</a:t>
            </a:r>
            <a:r>
              <a:rPr kumimoji="1" lang="ja-JP" altLang="en-US" sz="1200" kern="1200" dirty="0">
                <a:solidFill>
                  <a:schemeClr val="tx1"/>
                </a:solidFill>
                <a:effectLst/>
                <a:latin typeface="+mn-lt"/>
                <a:ea typeface="+mn-ea"/>
                <a:cs typeface="+mn-cs"/>
              </a:rPr>
              <a:t>２</a:t>
            </a:r>
            <a:r>
              <a:rPr kumimoji="1" lang="ja-JP" altLang="ja-JP" sz="1200" kern="1200" dirty="0">
                <a:solidFill>
                  <a:schemeClr val="tx1"/>
                </a:solidFill>
                <a:effectLst/>
                <a:latin typeface="+mn-lt"/>
                <a:ea typeface="+mn-ea"/>
                <a:cs typeface="+mn-cs"/>
              </a:rPr>
              <a:t>．</a:t>
            </a:r>
            <a:r>
              <a:rPr kumimoji="1" lang="ja-JP" altLang="en-US" dirty="0">
                <a:latin typeface="ＭＳ ゴシック" panose="020B0609070205080204" pitchFamily="49" charset="-128"/>
                <a:ea typeface="ＭＳ ゴシック" panose="020B0609070205080204" pitchFamily="49" charset="-128"/>
              </a:rPr>
              <a:t>台風が温帯低気圧になったら、安心して外出できる。</a:t>
            </a:r>
          </a:p>
          <a:p>
            <a:endParaRPr kumimoji="1" lang="en-US" altLang="ja-JP" sz="1200" b="0" dirty="0">
              <a:solidFill>
                <a:srgbClr val="000000"/>
              </a:solidFill>
              <a:latin typeface="メイリオ" panose="020B0604030504040204" pitchFamily="50" charset="-128"/>
              <a:ea typeface="メイリオ" panose="020B0604030504040204" pitchFamily="50" charset="-128"/>
            </a:endParaRPr>
          </a:p>
        </p:txBody>
      </p:sp>
      <p:sp>
        <p:nvSpPr>
          <p:cNvPr id="4" name="スライド番号プレースホルダー 3">
            <a:extLst>
              <a:ext uri="{FF2B5EF4-FFF2-40B4-BE49-F238E27FC236}">
                <a16:creationId xmlns:a16="http://schemas.microsoft.com/office/drawing/2014/main" id="{1A960E9C-139E-2407-BDDE-78065AE32C0A}"/>
              </a:ext>
            </a:extLst>
          </p:cNvPr>
          <p:cNvSpPr>
            <a:spLocks noGrp="1"/>
          </p:cNvSpPr>
          <p:nvPr>
            <p:ph type="sldNum" sz="quarter" idx="5"/>
          </p:nvPr>
        </p:nvSpPr>
        <p:spPr/>
        <p:txBody>
          <a:bodyPr lIns="94759" tIns="47380" rIns="94759" bIns="47380"/>
          <a:lstStyle/>
          <a:p>
            <a:fld id="{C01A6994-5F9D-48ED-83A3-550565F20F56}" type="slidenum">
              <a:rPr kumimoji="1" lang="ja-JP" altLang="en-US" smtClean="0"/>
              <a:t>8</a:t>
            </a:fld>
            <a:endParaRPr kumimoji="1" lang="ja-JP" altLang="en-US"/>
          </a:p>
        </p:txBody>
      </p:sp>
      <p:sp>
        <p:nvSpPr>
          <p:cNvPr id="5" name="日付プレースホルダー 4">
            <a:extLst>
              <a:ext uri="{FF2B5EF4-FFF2-40B4-BE49-F238E27FC236}">
                <a16:creationId xmlns:a16="http://schemas.microsoft.com/office/drawing/2014/main" id="{6D118E4E-478C-C43B-142D-BBFD6D6ED2D3}"/>
              </a:ext>
            </a:extLst>
          </p:cNvPr>
          <p:cNvSpPr>
            <a:spLocks noGrp="1"/>
          </p:cNvSpPr>
          <p:nvPr>
            <p:ph type="dt" idx="1"/>
          </p:nvPr>
        </p:nvSpPr>
        <p:spPr/>
        <p:txBody>
          <a:bodyPr lIns="94759" tIns="47380" rIns="94759" bIns="47380"/>
          <a:lstStyle/>
          <a:p>
            <a:r>
              <a:rPr kumimoji="1" lang="en-US" altLang="ja-JP"/>
              <a:t>2020/10/15</a:t>
            </a:r>
            <a:endParaRPr kumimoji="1" lang="ja-JP" altLang="en-US"/>
          </a:p>
        </p:txBody>
      </p:sp>
    </p:spTree>
    <p:extLst>
      <p:ext uri="{BB962C8B-B14F-4D97-AF65-F5344CB8AC3E}">
        <p14:creationId xmlns:p14="http://schemas.microsoft.com/office/powerpoint/2010/main" val="61138827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ja-JP" altLang="en-US"/>
              <a:t>マスター タイトルの書式設定</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2990F529-5338-4CB0-A876-C95D6600ABBE}" type="datetime1">
              <a:rPr kumimoji="1" lang="ja-JP" altLang="en-US" smtClean="0"/>
              <a:t>2026/7/29</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316C58C4-C82E-4833-8098-8F727F1E616F}" type="slidenum">
              <a:rPr kumimoji="1" lang="ja-JP" altLang="en-US" smtClean="0"/>
              <a:t>‹#›</a:t>
            </a:fld>
            <a:endParaRPr kumimoji="1" lang="ja-JP" altLang="en-US"/>
          </a:p>
        </p:txBody>
      </p:sp>
    </p:spTree>
    <p:extLst>
      <p:ext uri="{BB962C8B-B14F-4D97-AF65-F5344CB8AC3E}">
        <p14:creationId xmlns:p14="http://schemas.microsoft.com/office/powerpoint/2010/main" val="42657309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4A55ED90-775C-4A61-B785-95AE1934E2C7}" type="datetime1">
              <a:rPr kumimoji="1" lang="ja-JP" altLang="en-US" smtClean="0"/>
              <a:t>2026/7/29</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316C58C4-C82E-4833-8098-8F727F1E616F}" type="slidenum">
              <a:rPr kumimoji="1" lang="ja-JP" altLang="en-US" smtClean="0"/>
              <a:t>‹#›</a:t>
            </a:fld>
            <a:endParaRPr kumimoji="1" lang="ja-JP" altLang="en-US"/>
          </a:p>
        </p:txBody>
      </p:sp>
    </p:spTree>
    <p:extLst>
      <p:ext uri="{BB962C8B-B14F-4D97-AF65-F5344CB8AC3E}">
        <p14:creationId xmlns:p14="http://schemas.microsoft.com/office/powerpoint/2010/main" val="387352538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D7D04849-328B-4117-95FA-337F3E2944C1}" type="datetime1">
              <a:rPr kumimoji="1" lang="ja-JP" altLang="en-US" smtClean="0"/>
              <a:t>2026/7/29</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316C58C4-C82E-4833-8098-8F727F1E616F}" type="slidenum">
              <a:rPr kumimoji="1" lang="ja-JP" altLang="en-US" smtClean="0"/>
              <a:t>‹#›</a:t>
            </a:fld>
            <a:endParaRPr kumimoji="1" lang="ja-JP" altLang="en-US"/>
          </a:p>
        </p:txBody>
      </p:sp>
    </p:spTree>
    <p:extLst>
      <p:ext uri="{BB962C8B-B14F-4D97-AF65-F5344CB8AC3E}">
        <p14:creationId xmlns:p14="http://schemas.microsoft.com/office/powerpoint/2010/main" val="32921246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DF422F09-1500-4583-86D0-C34476B40A27}" type="datetime1">
              <a:rPr kumimoji="1" lang="ja-JP" altLang="en-US" smtClean="0"/>
              <a:t>2026/7/29</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316C58C4-C82E-4833-8098-8F727F1E616F}" type="slidenum">
              <a:rPr kumimoji="1" lang="ja-JP" altLang="en-US" smtClean="0"/>
              <a:t>‹#›</a:t>
            </a:fld>
            <a:endParaRPr kumimoji="1" lang="ja-JP" altLang="en-US"/>
          </a:p>
        </p:txBody>
      </p:sp>
    </p:spTree>
    <p:extLst>
      <p:ext uri="{BB962C8B-B14F-4D97-AF65-F5344CB8AC3E}">
        <p14:creationId xmlns:p14="http://schemas.microsoft.com/office/powerpoint/2010/main" val="28395690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ja-JP" altLang="en-US"/>
              <a:t>マスター タイトルの書式設定</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38F24040-F0EE-4929-BD29-E5021F0D53BB}" type="datetime1">
              <a:rPr kumimoji="1" lang="ja-JP" altLang="en-US" smtClean="0"/>
              <a:t>2026/7/29</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316C58C4-C82E-4833-8098-8F727F1E616F}" type="slidenum">
              <a:rPr kumimoji="1" lang="ja-JP" altLang="en-US" smtClean="0"/>
              <a:t>‹#›</a:t>
            </a:fld>
            <a:endParaRPr kumimoji="1" lang="ja-JP" altLang="en-US"/>
          </a:p>
        </p:txBody>
      </p:sp>
    </p:spTree>
    <p:extLst>
      <p:ext uri="{BB962C8B-B14F-4D97-AF65-F5344CB8AC3E}">
        <p14:creationId xmlns:p14="http://schemas.microsoft.com/office/powerpoint/2010/main" val="38299628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520A9A19-3EF5-4652-B008-2CFAB32CE149}" type="datetime1">
              <a:rPr kumimoji="1" lang="ja-JP" altLang="en-US" smtClean="0"/>
              <a:t>2026/7/29</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316C58C4-C82E-4833-8098-8F727F1E616F}" type="slidenum">
              <a:rPr kumimoji="1" lang="ja-JP" altLang="en-US" smtClean="0"/>
              <a:t>‹#›</a:t>
            </a:fld>
            <a:endParaRPr kumimoji="1" lang="ja-JP" altLang="en-US"/>
          </a:p>
        </p:txBody>
      </p:sp>
    </p:spTree>
    <p:extLst>
      <p:ext uri="{BB962C8B-B14F-4D97-AF65-F5344CB8AC3E}">
        <p14:creationId xmlns:p14="http://schemas.microsoft.com/office/powerpoint/2010/main" val="1576510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4" name="Content Placeholder 3"/>
          <p:cNvSpPr>
            <a:spLocks noGrp="1"/>
          </p:cNvSpPr>
          <p:nvPr>
            <p:ph sz="half" idx="2"/>
          </p:nvPr>
        </p:nvSpPr>
        <p:spPr>
          <a:xfrm>
            <a:off x="839788" y="2505075"/>
            <a:ext cx="5157787"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6" name="Content Placeholder 5"/>
          <p:cNvSpPr>
            <a:spLocks noGrp="1"/>
          </p:cNvSpPr>
          <p:nvPr>
            <p:ph sz="quarter" idx="4"/>
          </p:nvPr>
        </p:nvSpPr>
        <p:spPr>
          <a:xfrm>
            <a:off x="6172200" y="2505075"/>
            <a:ext cx="5183188"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024B7B34-21B9-4AEA-81E5-017D6A80AD51}" type="datetime1">
              <a:rPr kumimoji="1" lang="ja-JP" altLang="en-US" smtClean="0"/>
              <a:t>2026/7/29</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316C58C4-C82E-4833-8098-8F727F1E616F}" type="slidenum">
              <a:rPr kumimoji="1" lang="ja-JP" altLang="en-US" smtClean="0"/>
              <a:t>‹#›</a:t>
            </a:fld>
            <a:endParaRPr kumimoji="1" lang="ja-JP" altLang="en-US"/>
          </a:p>
        </p:txBody>
      </p:sp>
    </p:spTree>
    <p:extLst>
      <p:ext uri="{BB962C8B-B14F-4D97-AF65-F5344CB8AC3E}">
        <p14:creationId xmlns:p14="http://schemas.microsoft.com/office/powerpoint/2010/main" val="4310727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3D3F9C60-3917-4692-B5C8-9E5C75A6FD92}" type="datetime1">
              <a:rPr kumimoji="1" lang="ja-JP" altLang="en-US" smtClean="0"/>
              <a:t>2026/7/29</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316C58C4-C82E-4833-8098-8F727F1E616F}" type="slidenum">
              <a:rPr kumimoji="1" lang="ja-JP" altLang="en-US" smtClean="0"/>
              <a:t>‹#›</a:t>
            </a:fld>
            <a:endParaRPr kumimoji="1" lang="ja-JP" altLang="en-US"/>
          </a:p>
        </p:txBody>
      </p:sp>
    </p:spTree>
    <p:extLst>
      <p:ext uri="{BB962C8B-B14F-4D97-AF65-F5344CB8AC3E}">
        <p14:creationId xmlns:p14="http://schemas.microsoft.com/office/powerpoint/2010/main" val="18962032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9796E50-7859-42CF-B2D5-E233CE9AEA31}" type="datetime1">
              <a:rPr kumimoji="1" lang="ja-JP" altLang="en-US" smtClean="0"/>
              <a:t>2026/7/29</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316C58C4-C82E-4833-8098-8F727F1E616F}" type="slidenum">
              <a:rPr kumimoji="1" lang="ja-JP" altLang="en-US" smtClean="0"/>
              <a:t>‹#›</a:t>
            </a:fld>
            <a:endParaRPr kumimoji="1" lang="ja-JP" altLang="en-US"/>
          </a:p>
        </p:txBody>
      </p:sp>
    </p:spTree>
    <p:extLst>
      <p:ext uri="{BB962C8B-B14F-4D97-AF65-F5344CB8AC3E}">
        <p14:creationId xmlns:p14="http://schemas.microsoft.com/office/powerpoint/2010/main" val="416994193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ja-JP" altLang="en-US"/>
              <a:t>マスター タイトルの書式設定</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6DFCDE52-9D54-4D91-961E-7D19BF24FE97}" type="datetime1">
              <a:rPr kumimoji="1" lang="ja-JP" altLang="en-US" smtClean="0"/>
              <a:t>2026/7/29</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316C58C4-C82E-4833-8098-8F727F1E616F}" type="slidenum">
              <a:rPr kumimoji="1" lang="ja-JP" altLang="en-US" smtClean="0"/>
              <a:t>‹#›</a:t>
            </a:fld>
            <a:endParaRPr kumimoji="1" lang="ja-JP" altLang="en-US"/>
          </a:p>
        </p:txBody>
      </p:sp>
    </p:spTree>
    <p:extLst>
      <p:ext uri="{BB962C8B-B14F-4D97-AF65-F5344CB8AC3E}">
        <p14:creationId xmlns:p14="http://schemas.microsoft.com/office/powerpoint/2010/main" val="38385640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ja-JP" altLang="en-US"/>
              <a:t>アイコンをクリックして図を追加</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7B63A379-490F-4B36-9FAA-69599F703E82}" type="datetime1">
              <a:rPr kumimoji="1" lang="ja-JP" altLang="en-US" smtClean="0"/>
              <a:t>2026/7/29</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316C58C4-C82E-4833-8098-8F727F1E616F}" type="slidenum">
              <a:rPr kumimoji="1" lang="ja-JP" altLang="en-US" smtClean="0"/>
              <a:t>‹#›</a:t>
            </a:fld>
            <a:endParaRPr kumimoji="1" lang="ja-JP" altLang="en-US"/>
          </a:p>
        </p:txBody>
      </p:sp>
    </p:spTree>
    <p:extLst>
      <p:ext uri="{BB962C8B-B14F-4D97-AF65-F5344CB8AC3E}">
        <p14:creationId xmlns:p14="http://schemas.microsoft.com/office/powerpoint/2010/main" val="399694815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FF2471B-3783-4C89-886D-5378EA04AF9B}" type="datetime1">
              <a:rPr kumimoji="1" lang="ja-JP" altLang="en-US" smtClean="0"/>
              <a:t>2026/7/29</a:t>
            </a:fld>
            <a:endParaRPr kumimoji="1" lang="ja-JP" alt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16C58C4-C82E-4833-8098-8F727F1E616F}" type="slidenum">
              <a:rPr kumimoji="1" lang="ja-JP" altLang="en-US" smtClean="0"/>
              <a:t>‹#›</a:t>
            </a:fld>
            <a:endParaRPr kumimoji="1" lang="ja-JP" altLang="en-US"/>
          </a:p>
        </p:txBody>
      </p:sp>
    </p:spTree>
    <p:extLst>
      <p:ext uri="{BB962C8B-B14F-4D97-AF65-F5344CB8AC3E}">
        <p14:creationId xmlns:p14="http://schemas.microsoft.com/office/powerpoint/2010/main" val="3069000676"/>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sldNum="0" hdr="0" ftr="0" dt="0"/>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jpeg"/><Relationship Id="rId7" Type="http://schemas.openxmlformats.org/officeDocument/2006/relationships/image" Target="../media/image5.gif"/><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gif"/><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1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1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1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1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1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1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1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18.xml.rels><?xml version="1.0" encoding="UTF-8" standalone="yes"?>
<Relationships xmlns="http://schemas.openxmlformats.org/package/2006/relationships"><Relationship Id="rId3" Type="http://schemas.openxmlformats.org/officeDocument/2006/relationships/image" Target="../media/image10.png"/><Relationship Id="rId7" Type="http://schemas.openxmlformats.org/officeDocument/2006/relationships/image" Target="../media/image12.png"/><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image" Target="../media/image11.png"/><Relationship Id="rId5" Type="http://schemas.openxmlformats.org/officeDocument/2006/relationships/image" Target="../media/image9.png"/><Relationship Id="rId4" Type="http://schemas.openxmlformats.org/officeDocument/2006/relationships/image" Target="../media/image7.jpeg"/></Relationships>
</file>

<file path=ppt/slides/_rels/slide1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2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2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2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25.xml"/><Relationship Id="rId1" Type="http://schemas.openxmlformats.org/officeDocument/2006/relationships/slideLayout" Target="../slideLayouts/slideLayout2.xml"/><Relationship Id="rId5" Type="http://schemas.openxmlformats.org/officeDocument/2006/relationships/image" Target="../media/image7.jpeg"/><Relationship Id="rId4" Type="http://schemas.openxmlformats.org/officeDocument/2006/relationships/image" Target="../media/image14.jpeg"/></Relationships>
</file>

<file path=ppt/slides/_rels/slide2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27.xml"/><Relationship Id="rId1" Type="http://schemas.openxmlformats.org/officeDocument/2006/relationships/slideLayout" Target="../slideLayouts/slideLayout2.xml"/><Relationship Id="rId4" Type="http://schemas.openxmlformats.org/officeDocument/2006/relationships/image" Target="../media/image7.jpeg"/></Relationships>
</file>

<file path=ppt/slides/_rels/slide28.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8.jpg"/></Relationships>
</file>

<file path=ppt/slides/_rels/slide30.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32.xml"/><Relationship Id="rId1" Type="http://schemas.openxmlformats.org/officeDocument/2006/relationships/slideLayout" Target="../slideLayouts/slideLayout2.xml"/><Relationship Id="rId4" Type="http://schemas.openxmlformats.org/officeDocument/2006/relationships/image" Target="../media/image7.jpeg"/></Relationships>
</file>

<file path=ppt/slides/_rels/slide33.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33.xml"/><Relationship Id="rId1" Type="http://schemas.openxmlformats.org/officeDocument/2006/relationships/slideLayout" Target="../slideLayouts/slideLayout2.xml"/><Relationship Id="rId4" Type="http://schemas.openxmlformats.org/officeDocument/2006/relationships/image" Target="../media/image19.png"/></Relationships>
</file>

<file path=ppt/slides/_rels/slide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図 2">
            <a:extLst>
              <a:ext uri="{FF2B5EF4-FFF2-40B4-BE49-F238E27FC236}">
                <a16:creationId xmlns:a16="http://schemas.microsoft.com/office/drawing/2014/main" id="{5DE4B950-972E-62F7-6123-CEBBC76215CE}"/>
              </a:ext>
            </a:extLst>
          </p:cNvPr>
          <p:cNvPicPr>
            <a:picLocks noChangeAspect="1"/>
          </p:cNvPicPr>
          <p:nvPr/>
        </p:nvPicPr>
        <p:blipFill>
          <a:blip r:embed="rId3" cstate="hqprint">
            <a:extLst>
              <a:ext uri="{28A0092B-C50C-407E-A947-70E740481C1C}">
                <a14:useLocalDpi xmlns:a14="http://schemas.microsoft.com/office/drawing/2010/main"/>
              </a:ext>
            </a:extLst>
          </a:blip>
          <a:srcRect/>
          <a:stretch>
            <a:fillRect/>
          </a:stretch>
        </p:blipFill>
        <p:spPr>
          <a:xfrm>
            <a:off x="-17124" y="0"/>
            <a:ext cx="12209124" cy="6858000"/>
          </a:xfrm>
          <a:prstGeom prst="rect">
            <a:avLst/>
          </a:prstGeom>
        </p:spPr>
      </p:pic>
      <p:sp>
        <p:nvSpPr>
          <p:cNvPr id="14" name="フリーフォーム: 図形 13">
            <a:extLst>
              <a:ext uri="{FF2B5EF4-FFF2-40B4-BE49-F238E27FC236}">
                <a16:creationId xmlns:a16="http://schemas.microsoft.com/office/drawing/2014/main" id="{1775C2B0-4221-42E8-BC98-9150E63CD93A}"/>
              </a:ext>
            </a:extLst>
          </p:cNvPr>
          <p:cNvSpPr/>
          <p:nvPr/>
        </p:nvSpPr>
        <p:spPr>
          <a:xfrm>
            <a:off x="-17124" y="300359"/>
            <a:ext cx="4791075" cy="669774"/>
          </a:xfrm>
          <a:custGeom>
            <a:avLst/>
            <a:gdLst>
              <a:gd name="connsiteX0" fmla="*/ 0 w 4791075"/>
              <a:gd name="connsiteY0" fmla="*/ 0 h 669774"/>
              <a:gd name="connsiteX1" fmla="*/ 1106412 w 4791075"/>
              <a:gd name="connsiteY1" fmla="*/ 0 h 669774"/>
              <a:gd name="connsiteX2" fmla="*/ 4019550 w 4791075"/>
              <a:gd name="connsiteY2" fmla="*/ 0 h 669774"/>
              <a:gd name="connsiteX3" fmla="*/ 4456188 w 4791075"/>
              <a:gd name="connsiteY3" fmla="*/ 0 h 669774"/>
              <a:gd name="connsiteX4" fmla="*/ 4791075 w 4791075"/>
              <a:gd name="connsiteY4" fmla="*/ 334887 h 669774"/>
              <a:gd name="connsiteX5" fmla="*/ 4456188 w 4791075"/>
              <a:gd name="connsiteY5" fmla="*/ 669774 h 669774"/>
              <a:gd name="connsiteX6" fmla="*/ 4019550 w 4791075"/>
              <a:gd name="connsiteY6" fmla="*/ 669774 h 669774"/>
              <a:gd name="connsiteX7" fmla="*/ 1106412 w 4791075"/>
              <a:gd name="connsiteY7" fmla="*/ 669774 h 669774"/>
              <a:gd name="connsiteX8" fmla="*/ 0 w 4791075"/>
              <a:gd name="connsiteY8" fmla="*/ 669774 h 6697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791075" h="669774">
                <a:moveTo>
                  <a:pt x="0" y="0"/>
                </a:moveTo>
                <a:lnTo>
                  <a:pt x="1106412" y="0"/>
                </a:lnTo>
                <a:lnTo>
                  <a:pt x="4019550" y="0"/>
                </a:lnTo>
                <a:lnTo>
                  <a:pt x="4456188" y="0"/>
                </a:lnTo>
                <a:cubicBezTo>
                  <a:pt x="4641141" y="0"/>
                  <a:pt x="4791075" y="149934"/>
                  <a:pt x="4791075" y="334887"/>
                </a:cubicBezTo>
                <a:cubicBezTo>
                  <a:pt x="4791075" y="519840"/>
                  <a:pt x="4641141" y="669774"/>
                  <a:pt x="4456188" y="669774"/>
                </a:cubicBezTo>
                <a:lnTo>
                  <a:pt x="4019550" y="669774"/>
                </a:lnTo>
                <a:lnTo>
                  <a:pt x="1106412" y="669774"/>
                </a:lnTo>
                <a:lnTo>
                  <a:pt x="0" y="669774"/>
                </a:lnTo>
                <a:close/>
              </a:path>
            </a:pathLst>
          </a:custGeom>
          <a:solidFill>
            <a:srgbClr val="F0B92E"/>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kumimoji="1" lang="ja-JP" altLang="en-US"/>
          </a:p>
        </p:txBody>
      </p:sp>
      <p:sp>
        <p:nvSpPr>
          <p:cNvPr id="5" name="タイトル 1">
            <a:extLst>
              <a:ext uri="{FF2B5EF4-FFF2-40B4-BE49-F238E27FC236}">
                <a16:creationId xmlns:a16="http://schemas.microsoft.com/office/drawing/2014/main" id="{14BDE357-F3D4-4991-B94D-04F40F5127A6}"/>
              </a:ext>
            </a:extLst>
          </p:cNvPr>
          <p:cNvSpPr txBox="1">
            <a:spLocks/>
          </p:cNvSpPr>
          <p:nvPr/>
        </p:nvSpPr>
        <p:spPr>
          <a:xfrm>
            <a:off x="3713172" y="-1603850"/>
            <a:ext cx="4765656" cy="804355"/>
          </a:xfrm>
          <a:prstGeom prst="rect">
            <a:avLst/>
          </a:prstGeom>
        </p:spPr>
        <p:txBody>
          <a:bodyPr vert="horz" lIns="91440" tIns="45720" rIns="91440" bIns="45720" rtlCol="0" anchor="b">
            <a:noAutofit/>
          </a:bodyPr>
          <a:lstStyle>
            <a:lvl1pPr algn="r" defTabSz="457217" rtl="0" eaLnBrk="1" latinLnBrk="0" hangingPunct="1">
              <a:spcBef>
                <a:spcPct val="0"/>
              </a:spcBef>
              <a:buNone/>
              <a:defRPr kumimoji="1" sz="5400" kern="1200">
                <a:solidFill>
                  <a:schemeClr val="accent1"/>
                </a:solidFill>
                <a:latin typeface="+mj-lt"/>
                <a:ea typeface="+mj-ea"/>
                <a:cs typeface="+mj-cs"/>
              </a:defRPr>
            </a:lvl1pPr>
            <a:lvl2pPr eaLnBrk="1" hangingPunct="1">
              <a:defRPr kumimoji="1">
                <a:solidFill>
                  <a:schemeClr val="tx2"/>
                </a:solidFill>
              </a:defRPr>
            </a:lvl2pPr>
            <a:lvl3pPr eaLnBrk="1" hangingPunct="1">
              <a:defRPr kumimoji="1">
                <a:solidFill>
                  <a:schemeClr val="tx2"/>
                </a:solidFill>
              </a:defRPr>
            </a:lvl3pPr>
            <a:lvl4pPr eaLnBrk="1" hangingPunct="1">
              <a:defRPr kumimoji="1">
                <a:solidFill>
                  <a:schemeClr val="tx2"/>
                </a:solidFill>
              </a:defRPr>
            </a:lvl4pPr>
            <a:lvl5pPr eaLnBrk="1" hangingPunct="1">
              <a:defRPr kumimoji="1">
                <a:solidFill>
                  <a:schemeClr val="tx2"/>
                </a:solidFill>
              </a:defRPr>
            </a:lvl5pPr>
            <a:lvl6pPr eaLnBrk="1" hangingPunct="1">
              <a:defRPr kumimoji="1">
                <a:solidFill>
                  <a:schemeClr val="tx2"/>
                </a:solidFill>
              </a:defRPr>
            </a:lvl6pPr>
            <a:lvl7pPr eaLnBrk="1" hangingPunct="1">
              <a:defRPr kumimoji="1">
                <a:solidFill>
                  <a:schemeClr val="tx2"/>
                </a:solidFill>
              </a:defRPr>
            </a:lvl7pPr>
            <a:lvl8pPr eaLnBrk="1" hangingPunct="1">
              <a:defRPr kumimoji="1">
                <a:solidFill>
                  <a:schemeClr val="tx2"/>
                </a:solidFill>
              </a:defRPr>
            </a:lvl8pPr>
            <a:lvl9pPr eaLnBrk="1" hangingPunct="1">
              <a:defRPr kumimoji="1">
                <a:solidFill>
                  <a:schemeClr val="tx2"/>
                </a:solidFill>
              </a:defRPr>
            </a:lvl9pPr>
          </a:lstStyle>
          <a:p>
            <a:pPr algn="ctr"/>
            <a:r>
              <a:rPr lang="en-US" altLang="ja-JP" sz="4000" dirty="0">
                <a:solidFill>
                  <a:schemeClr val="tx1"/>
                </a:solidFill>
                <a:latin typeface="メイリオ" panose="020B0604030504040204" pitchFamily="50" charset="-128"/>
                <a:ea typeface="メイリオ" panose="020B0604030504040204" pitchFamily="50" charset="-128"/>
              </a:rPr>
              <a:t>【</a:t>
            </a:r>
            <a:r>
              <a:rPr lang="ja-JP" altLang="en-US" sz="4000" dirty="0">
                <a:solidFill>
                  <a:schemeClr val="tx1"/>
                </a:solidFill>
                <a:latin typeface="メイリオ" panose="020B0604030504040204" pitchFamily="50" charset="-128"/>
                <a:ea typeface="メイリオ" panose="020B0604030504040204" pitchFamily="50" charset="-128"/>
              </a:rPr>
              <a:t>指導教材案</a:t>
            </a:r>
            <a:r>
              <a:rPr lang="en-US" altLang="ja-JP" sz="4000" dirty="0">
                <a:solidFill>
                  <a:schemeClr val="tx1"/>
                </a:solidFill>
                <a:latin typeface="メイリオ" panose="020B0604030504040204" pitchFamily="50" charset="-128"/>
                <a:ea typeface="メイリオ" panose="020B0604030504040204" pitchFamily="50" charset="-128"/>
              </a:rPr>
              <a:t>】</a:t>
            </a:r>
            <a:endParaRPr lang="ja-JP" altLang="en-US" sz="2800" dirty="0">
              <a:solidFill>
                <a:srgbClr val="FF0000"/>
              </a:solidFill>
              <a:latin typeface="メイリオ" panose="020B0604030504040204" pitchFamily="50" charset="-128"/>
              <a:ea typeface="メイリオ" panose="020B0604030504040204" pitchFamily="50" charset="-128"/>
            </a:endParaRPr>
          </a:p>
        </p:txBody>
      </p:sp>
      <p:sp>
        <p:nvSpPr>
          <p:cNvPr id="4" name="タイトル 1">
            <a:extLst>
              <a:ext uri="{FF2B5EF4-FFF2-40B4-BE49-F238E27FC236}">
                <a16:creationId xmlns:a16="http://schemas.microsoft.com/office/drawing/2014/main" id="{AEE068F0-436C-4172-ABAD-4BE2405C8BC4}"/>
              </a:ext>
            </a:extLst>
          </p:cNvPr>
          <p:cNvSpPr>
            <a:spLocks noGrp="1"/>
          </p:cNvSpPr>
          <p:nvPr>
            <p:ph type="ctrTitle"/>
          </p:nvPr>
        </p:nvSpPr>
        <p:spPr>
          <a:xfrm>
            <a:off x="373401" y="395610"/>
            <a:ext cx="4333875" cy="622149"/>
          </a:xfrm>
        </p:spPr>
        <p:txBody>
          <a:bodyPr>
            <a:noAutofit/>
          </a:bodyPr>
          <a:lstStyle/>
          <a:p>
            <a:pPr algn="l"/>
            <a:r>
              <a:rPr lang="ja-JP" altLang="en-US" sz="3300" b="1" spc="100" dirty="0">
                <a:solidFill>
                  <a:schemeClr val="tx1">
                    <a:lumMod val="75000"/>
                    <a:lumOff val="25000"/>
                  </a:schemeClr>
                </a:solidFill>
                <a:latin typeface="メイリオ" panose="020B0604030504040204" pitchFamily="50" charset="-128"/>
                <a:ea typeface="メイリオ" panose="020B0604030504040204" pitchFamily="50" charset="-128"/>
              </a:rPr>
              <a:t>〇〇中学校総合学習</a:t>
            </a:r>
          </a:p>
        </p:txBody>
      </p:sp>
      <p:sp>
        <p:nvSpPr>
          <p:cNvPr id="6" name="サブタイトル 2">
            <a:extLst>
              <a:ext uri="{FF2B5EF4-FFF2-40B4-BE49-F238E27FC236}">
                <a16:creationId xmlns:a16="http://schemas.microsoft.com/office/drawing/2014/main" id="{5C0F65EE-7F2A-48E6-B8ED-1ED50292C87A}"/>
              </a:ext>
            </a:extLst>
          </p:cNvPr>
          <p:cNvSpPr>
            <a:spLocks noGrp="1"/>
          </p:cNvSpPr>
          <p:nvPr>
            <p:ph type="subTitle" idx="1"/>
          </p:nvPr>
        </p:nvSpPr>
        <p:spPr>
          <a:xfrm>
            <a:off x="2021050" y="7098694"/>
            <a:ext cx="7766936" cy="1096899"/>
          </a:xfrm>
        </p:spPr>
        <p:txBody>
          <a:bodyPr>
            <a:noAutofit/>
          </a:bodyPr>
          <a:lstStyle/>
          <a:p>
            <a:pPr algn="r"/>
            <a:r>
              <a:rPr lang="ja-JP" altLang="en-US" sz="3200" dirty="0">
                <a:solidFill>
                  <a:schemeClr val="accent3"/>
                </a:solidFill>
                <a:latin typeface="メイリオ" panose="020B0604030504040204" pitchFamily="50" charset="-128"/>
                <a:ea typeface="メイリオ" panose="020B0604030504040204" pitchFamily="50" charset="-128"/>
              </a:rPr>
              <a:t>令和８年●月●日</a:t>
            </a:r>
            <a:endParaRPr lang="en-US" altLang="ja-JP" sz="3200" dirty="0">
              <a:solidFill>
                <a:schemeClr val="accent3"/>
              </a:solidFill>
              <a:latin typeface="メイリオ" panose="020B0604030504040204" pitchFamily="50" charset="-128"/>
              <a:ea typeface="メイリオ" panose="020B0604030504040204" pitchFamily="50" charset="-128"/>
            </a:endParaRPr>
          </a:p>
          <a:p>
            <a:pPr algn="r"/>
            <a:r>
              <a:rPr lang="ja-JP" altLang="en-US" sz="3200" dirty="0">
                <a:solidFill>
                  <a:schemeClr val="accent3"/>
                </a:solidFill>
                <a:latin typeface="メイリオ" panose="020B0604030504040204" pitchFamily="50" charset="-128"/>
                <a:ea typeface="メイリオ" panose="020B0604030504040204" pitchFamily="50" charset="-128"/>
              </a:rPr>
              <a:t>新潟県　土木部　河川管理課</a:t>
            </a:r>
            <a:endParaRPr lang="en-US" altLang="ja-JP" sz="3200" dirty="0">
              <a:solidFill>
                <a:schemeClr val="accent3"/>
              </a:solidFill>
              <a:latin typeface="メイリオ" panose="020B0604030504040204" pitchFamily="50" charset="-128"/>
              <a:ea typeface="メイリオ" panose="020B0604030504040204" pitchFamily="50" charset="-128"/>
            </a:endParaRPr>
          </a:p>
          <a:p>
            <a:pPr algn="r"/>
            <a:endParaRPr lang="ja-JP" altLang="en-US" sz="3200" dirty="0">
              <a:solidFill>
                <a:schemeClr val="accent3"/>
              </a:solidFill>
              <a:latin typeface="メイリオ" panose="020B0604030504040204" pitchFamily="50" charset="-128"/>
              <a:ea typeface="メイリオ" panose="020B0604030504040204" pitchFamily="50" charset="-128"/>
            </a:endParaRPr>
          </a:p>
        </p:txBody>
      </p:sp>
      <p:pic>
        <p:nvPicPr>
          <p:cNvPr id="16" name="図 15">
            <a:extLst>
              <a:ext uri="{FF2B5EF4-FFF2-40B4-BE49-F238E27FC236}">
                <a16:creationId xmlns:a16="http://schemas.microsoft.com/office/drawing/2014/main" id="{482A5985-AB1D-4B2B-B057-BFC46435461D}"/>
              </a:ext>
            </a:extLst>
          </p:cNvPr>
          <p:cNvPicPr>
            <a:picLocks noChangeAspect="1"/>
          </p:cNvPicPr>
          <p:nvPr/>
        </p:nvPicPr>
        <p:blipFill>
          <a:blip r:embed="rId4" cstate="hqprint">
            <a:extLst>
              <a:ext uri="{28A0092B-C50C-407E-A947-70E740481C1C}">
                <a14:useLocalDpi xmlns:a14="http://schemas.microsoft.com/office/drawing/2010/main"/>
              </a:ext>
            </a:extLst>
          </a:blip>
          <a:stretch>
            <a:fillRect/>
          </a:stretch>
        </p:blipFill>
        <p:spPr>
          <a:xfrm>
            <a:off x="3621275" y="4889555"/>
            <a:ext cx="4905375" cy="1892045"/>
          </a:xfrm>
          <a:prstGeom prst="rect">
            <a:avLst/>
          </a:prstGeom>
        </p:spPr>
      </p:pic>
      <p:pic>
        <p:nvPicPr>
          <p:cNvPr id="7" name="図 6">
            <a:extLst>
              <a:ext uri="{FF2B5EF4-FFF2-40B4-BE49-F238E27FC236}">
                <a16:creationId xmlns:a16="http://schemas.microsoft.com/office/drawing/2014/main" id="{CC0C7A59-A736-442A-B528-0C41AB7DFF94}"/>
              </a:ext>
            </a:extLst>
          </p:cNvPr>
          <p:cNvPicPr>
            <a:picLocks noChangeAspect="1"/>
          </p:cNvPicPr>
          <p:nvPr/>
        </p:nvPicPr>
        <p:blipFill rotWithShape="1">
          <a:blip r:embed="rId5" cstate="hqprint">
            <a:extLst>
              <a:ext uri="{28A0092B-C50C-407E-A947-70E740481C1C}">
                <a14:useLocalDpi xmlns:a14="http://schemas.microsoft.com/office/drawing/2010/main"/>
              </a:ext>
            </a:extLst>
          </a:blip>
          <a:srcRect t="22824" b="23252"/>
          <a:stretch/>
        </p:blipFill>
        <p:spPr>
          <a:xfrm>
            <a:off x="9044792" y="521509"/>
            <a:ext cx="3045783" cy="1642413"/>
          </a:xfrm>
          <a:prstGeom prst="rect">
            <a:avLst/>
          </a:prstGeom>
        </p:spPr>
      </p:pic>
      <p:grpSp>
        <p:nvGrpSpPr>
          <p:cNvPr id="2" name="グループ化 1">
            <a:extLst>
              <a:ext uri="{FF2B5EF4-FFF2-40B4-BE49-F238E27FC236}">
                <a16:creationId xmlns:a16="http://schemas.microsoft.com/office/drawing/2014/main" id="{BE7B04EF-40C4-DE3E-8D29-35F7E1AB56BA}"/>
              </a:ext>
            </a:extLst>
          </p:cNvPr>
          <p:cNvGrpSpPr/>
          <p:nvPr/>
        </p:nvGrpSpPr>
        <p:grpSpPr>
          <a:xfrm>
            <a:off x="1658961" y="970133"/>
            <a:ext cx="8874079" cy="3996468"/>
            <a:chOff x="2068678" y="1355537"/>
            <a:chExt cx="8018297" cy="3611064"/>
          </a:xfrm>
        </p:grpSpPr>
        <p:pic>
          <p:nvPicPr>
            <p:cNvPr id="18" name="図 17">
              <a:extLst>
                <a:ext uri="{FF2B5EF4-FFF2-40B4-BE49-F238E27FC236}">
                  <a16:creationId xmlns:a16="http://schemas.microsoft.com/office/drawing/2014/main" id="{9B040B53-8A57-4F44-9D32-847387ED4514}"/>
                </a:ext>
              </a:extLst>
            </p:cNvPr>
            <p:cNvPicPr>
              <a:picLocks noChangeAspect="1"/>
            </p:cNvPicPr>
            <p:nvPr/>
          </p:nvPicPr>
          <p:blipFill>
            <a:blip r:embed="rId6" cstate="hqprint">
              <a:extLst>
                <a:ext uri="{28A0092B-C50C-407E-A947-70E740481C1C}">
                  <a14:useLocalDpi xmlns:a14="http://schemas.microsoft.com/office/drawing/2010/main"/>
                </a:ext>
              </a:extLst>
            </a:blip>
            <a:stretch>
              <a:fillRect/>
            </a:stretch>
          </p:blipFill>
          <p:spPr>
            <a:xfrm>
              <a:off x="2068678" y="2778726"/>
              <a:ext cx="2524125" cy="1471325"/>
            </a:xfrm>
            <a:prstGeom prst="rect">
              <a:avLst/>
            </a:prstGeom>
          </p:spPr>
        </p:pic>
        <p:grpSp>
          <p:nvGrpSpPr>
            <p:cNvPr id="19" name="グループ化 18">
              <a:extLst>
                <a:ext uri="{FF2B5EF4-FFF2-40B4-BE49-F238E27FC236}">
                  <a16:creationId xmlns:a16="http://schemas.microsoft.com/office/drawing/2014/main" id="{1186B469-A2F9-4658-B562-EF3AAB81F1B5}"/>
                </a:ext>
              </a:extLst>
            </p:cNvPr>
            <p:cNvGrpSpPr/>
            <p:nvPr/>
          </p:nvGrpSpPr>
          <p:grpSpPr>
            <a:xfrm>
              <a:off x="2105025" y="4050696"/>
              <a:ext cx="7981950" cy="915905"/>
              <a:chOff x="581025" y="3971526"/>
              <a:chExt cx="7981950" cy="915905"/>
            </a:xfrm>
          </p:grpSpPr>
          <p:grpSp>
            <p:nvGrpSpPr>
              <p:cNvPr id="13" name="グループ化 12">
                <a:extLst>
                  <a:ext uri="{FF2B5EF4-FFF2-40B4-BE49-F238E27FC236}">
                    <a16:creationId xmlns:a16="http://schemas.microsoft.com/office/drawing/2014/main" id="{6CC9A2BD-DDB3-48E7-8BA2-9371BF89466C}"/>
                  </a:ext>
                </a:extLst>
              </p:cNvPr>
              <p:cNvGrpSpPr/>
              <p:nvPr/>
            </p:nvGrpSpPr>
            <p:grpSpPr>
              <a:xfrm>
                <a:off x="581025" y="3971526"/>
                <a:ext cx="7981950" cy="915905"/>
                <a:chOff x="581025" y="3836812"/>
                <a:chExt cx="7981950" cy="915905"/>
              </a:xfrm>
            </p:grpSpPr>
            <p:sp>
              <p:nvSpPr>
                <p:cNvPr id="8" name="四角形: 角を丸くする 7">
                  <a:extLst>
                    <a:ext uri="{FF2B5EF4-FFF2-40B4-BE49-F238E27FC236}">
                      <a16:creationId xmlns:a16="http://schemas.microsoft.com/office/drawing/2014/main" id="{80E17DDC-59FA-4EC2-8C1E-6ED06BD2070D}"/>
                    </a:ext>
                  </a:extLst>
                </p:cNvPr>
                <p:cNvSpPr/>
                <p:nvPr/>
              </p:nvSpPr>
              <p:spPr>
                <a:xfrm>
                  <a:off x="581025" y="3944629"/>
                  <a:ext cx="7981950" cy="719165"/>
                </a:xfrm>
                <a:prstGeom prst="roundRect">
                  <a:avLst>
                    <a:gd name="adj" fmla="val 50000"/>
                  </a:avLst>
                </a:prstGeom>
                <a:solidFill>
                  <a:srgbClr val="0A7EC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 name="楕円 11">
                  <a:extLst>
                    <a:ext uri="{FF2B5EF4-FFF2-40B4-BE49-F238E27FC236}">
                      <a16:creationId xmlns:a16="http://schemas.microsoft.com/office/drawing/2014/main" id="{2FCD2EE9-B914-47B4-B828-C2D76B67877F}"/>
                    </a:ext>
                  </a:extLst>
                </p:cNvPr>
                <p:cNvSpPr/>
                <p:nvPr/>
              </p:nvSpPr>
              <p:spPr>
                <a:xfrm>
                  <a:off x="1464590" y="3836812"/>
                  <a:ext cx="915905" cy="915905"/>
                </a:xfrm>
                <a:prstGeom prst="ellipse">
                  <a:avLst/>
                </a:prstGeom>
                <a:solidFill>
                  <a:schemeClr val="bg1"/>
                </a:solidFill>
                <a:ln w="76200">
                  <a:solidFill>
                    <a:srgbClr val="0A7EC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10" name="タイトル 1">
                <a:extLst>
                  <a:ext uri="{FF2B5EF4-FFF2-40B4-BE49-F238E27FC236}">
                    <a16:creationId xmlns:a16="http://schemas.microsoft.com/office/drawing/2014/main" id="{B5C0E663-4BBD-477C-9CA1-63DA717BDA55}"/>
                  </a:ext>
                </a:extLst>
              </p:cNvPr>
              <p:cNvSpPr txBox="1">
                <a:spLocks/>
              </p:cNvSpPr>
              <p:nvPr/>
            </p:nvSpPr>
            <p:spPr>
              <a:xfrm>
                <a:off x="647700" y="4216180"/>
                <a:ext cx="7848600" cy="604844"/>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kumimoji="1" sz="6000" kern="1200">
                    <a:solidFill>
                      <a:schemeClr val="tx1"/>
                    </a:solidFill>
                    <a:latin typeface="+mj-lt"/>
                    <a:ea typeface="+mj-ea"/>
                    <a:cs typeface="+mj-cs"/>
                  </a:defRPr>
                </a:lvl1pPr>
              </a:lstStyle>
              <a:p>
                <a:r>
                  <a:rPr lang="ja-JP" altLang="en-US" sz="3800" b="1">
                    <a:solidFill>
                      <a:schemeClr val="bg1"/>
                    </a:solidFill>
                    <a:latin typeface="メイリオ" panose="020B0604030504040204" pitchFamily="50" charset="-128"/>
                    <a:ea typeface="メイリオ" panose="020B0604030504040204" pitchFamily="50" charset="-128"/>
                  </a:rPr>
                  <a:t>～　　 マ</a:t>
                </a:r>
                <a:r>
                  <a:rPr lang="ja-JP" altLang="en-US" sz="3800" b="1" spc="-1000">
                    <a:solidFill>
                      <a:schemeClr val="bg1"/>
                    </a:solidFill>
                    <a:latin typeface="メイリオ" panose="020B0604030504040204" pitchFamily="50" charset="-128"/>
                    <a:ea typeface="メイリオ" panose="020B0604030504040204" pitchFamily="50" charset="-128"/>
                  </a:rPr>
                  <a:t>イ</a:t>
                </a:r>
                <a:r>
                  <a:rPr lang="ja-JP" altLang="en-US" sz="3800" b="1" spc="-500">
                    <a:solidFill>
                      <a:schemeClr val="bg1"/>
                    </a:solidFill>
                    <a:latin typeface="メイリオ" panose="020B0604030504040204" pitchFamily="50" charset="-128"/>
                    <a:ea typeface="メイリオ" panose="020B0604030504040204" pitchFamily="50" charset="-128"/>
                  </a:rPr>
                  <a:t>・</a:t>
                </a:r>
                <a:r>
                  <a:rPr lang="ja-JP" altLang="en-US" sz="3800" b="1">
                    <a:solidFill>
                      <a:schemeClr val="bg1"/>
                    </a:solidFill>
                    <a:latin typeface="メイリオ" panose="020B0604030504040204" pitchFamily="50" charset="-128"/>
                    <a:ea typeface="メイリオ" panose="020B0604030504040204" pitchFamily="50" charset="-128"/>
                  </a:rPr>
                  <a:t>タイムライン</a:t>
                </a:r>
                <a:r>
                  <a:rPr lang="ja-JP" altLang="en-US" sz="3800" b="1">
                    <a:solidFill>
                      <a:schemeClr val="accent4">
                        <a:lumMod val="60000"/>
                        <a:lumOff val="40000"/>
                      </a:schemeClr>
                    </a:solidFill>
                    <a:latin typeface="メイリオ" panose="020B0604030504040204" pitchFamily="50" charset="-128"/>
                    <a:ea typeface="メイリオ" panose="020B0604030504040204" pitchFamily="50" charset="-128"/>
                  </a:rPr>
                  <a:t>教室</a:t>
                </a:r>
                <a:r>
                  <a:rPr lang="ja-JP" altLang="en-US" sz="3800" b="1">
                    <a:solidFill>
                      <a:schemeClr val="bg1"/>
                    </a:solidFill>
                    <a:latin typeface="メイリオ" panose="020B0604030504040204" pitchFamily="50" charset="-128"/>
                    <a:ea typeface="メイリオ" panose="020B0604030504040204" pitchFamily="50" charset="-128"/>
                  </a:rPr>
                  <a:t> ～</a:t>
                </a:r>
                <a:endParaRPr lang="ja-JP" altLang="en-US" sz="3800" b="1" dirty="0">
                  <a:solidFill>
                    <a:schemeClr val="bg1"/>
                  </a:solidFill>
                  <a:latin typeface="メイリオ" panose="020B0604030504040204" pitchFamily="50" charset="-128"/>
                  <a:ea typeface="メイリオ" panose="020B0604030504040204" pitchFamily="50" charset="-128"/>
                </a:endParaRPr>
              </a:p>
            </p:txBody>
          </p:sp>
          <p:pic>
            <p:nvPicPr>
              <p:cNvPr id="11" name="図 10">
                <a:extLst>
                  <a:ext uri="{FF2B5EF4-FFF2-40B4-BE49-F238E27FC236}">
                    <a16:creationId xmlns:a16="http://schemas.microsoft.com/office/drawing/2014/main" id="{EE8C415D-3568-481B-8D16-43DD28DD8733}"/>
                  </a:ext>
                </a:extLst>
              </p:cNvPr>
              <p:cNvPicPr>
                <a:picLocks noChangeAspect="1"/>
              </p:cNvPicPr>
              <p:nvPr/>
            </p:nvPicPr>
            <p:blipFill>
              <a:blip r:embed="rId7" cstate="hqprint">
                <a:extLst>
                  <a:ext uri="{28A0092B-C50C-407E-A947-70E740481C1C}">
                    <a14:useLocalDpi xmlns:a14="http://schemas.microsoft.com/office/drawing/2010/main"/>
                  </a:ext>
                </a:extLst>
              </a:blip>
              <a:stretch>
                <a:fillRect/>
              </a:stretch>
            </p:blipFill>
            <p:spPr>
              <a:xfrm>
                <a:off x="1668323" y="4074753"/>
                <a:ext cx="498934" cy="678456"/>
              </a:xfrm>
              <a:prstGeom prst="rect">
                <a:avLst/>
              </a:prstGeom>
            </p:spPr>
          </p:pic>
        </p:grpSp>
        <p:pic>
          <p:nvPicPr>
            <p:cNvPr id="22" name="図 21">
              <a:extLst>
                <a:ext uri="{FF2B5EF4-FFF2-40B4-BE49-F238E27FC236}">
                  <a16:creationId xmlns:a16="http://schemas.microsoft.com/office/drawing/2014/main" id="{D67ACEA0-2EE1-467A-B8D9-4E1C98BEE325}"/>
                </a:ext>
              </a:extLst>
            </p:cNvPr>
            <p:cNvPicPr>
              <a:picLocks noChangeAspect="1"/>
            </p:cNvPicPr>
            <p:nvPr/>
          </p:nvPicPr>
          <p:blipFill>
            <a:blip r:embed="rId8"/>
            <a:stretch>
              <a:fillRect/>
            </a:stretch>
          </p:blipFill>
          <p:spPr>
            <a:xfrm>
              <a:off x="2135918" y="1355537"/>
              <a:ext cx="7920164" cy="2454464"/>
            </a:xfrm>
            <a:prstGeom prst="rect">
              <a:avLst/>
            </a:prstGeom>
            <a:effectLst>
              <a:outerShdw dist="101600" dir="2700000" algn="tl" rotWithShape="0">
                <a:schemeClr val="tx2">
                  <a:lumMod val="50000"/>
                  <a:alpha val="40000"/>
                </a:schemeClr>
              </a:outerShdw>
            </a:effectLst>
          </p:spPr>
        </p:pic>
      </p:grpSp>
      <p:grpSp>
        <p:nvGrpSpPr>
          <p:cNvPr id="9" name="グループ化 8">
            <a:extLst>
              <a:ext uri="{FF2B5EF4-FFF2-40B4-BE49-F238E27FC236}">
                <a16:creationId xmlns:a16="http://schemas.microsoft.com/office/drawing/2014/main" id="{670DB6AC-52EF-8E0A-F670-D8BFF39A2E11}"/>
              </a:ext>
            </a:extLst>
          </p:cNvPr>
          <p:cNvGrpSpPr/>
          <p:nvPr/>
        </p:nvGrpSpPr>
        <p:grpSpPr>
          <a:xfrm>
            <a:off x="9135873" y="5226188"/>
            <a:ext cx="1362075" cy="1362075"/>
            <a:chOff x="438150" y="1133474"/>
            <a:chExt cx="1362075" cy="1362075"/>
          </a:xfrm>
        </p:grpSpPr>
        <p:sp>
          <p:nvSpPr>
            <p:cNvPr id="15" name="楕円 14">
              <a:extLst>
                <a:ext uri="{FF2B5EF4-FFF2-40B4-BE49-F238E27FC236}">
                  <a16:creationId xmlns:a16="http://schemas.microsoft.com/office/drawing/2014/main" id="{CCAEA7CC-47F9-DA52-0BCE-05F1C5781D29}"/>
                </a:ext>
              </a:extLst>
            </p:cNvPr>
            <p:cNvSpPr/>
            <p:nvPr/>
          </p:nvSpPr>
          <p:spPr>
            <a:xfrm>
              <a:off x="438150" y="1133474"/>
              <a:ext cx="1362075" cy="1362075"/>
            </a:xfrm>
            <a:prstGeom prst="ellipse">
              <a:avLst/>
            </a:prstGeom>
            <a:gradFill flip="none" rotWithShape="1">
              <a:gsLst>
                <a:gs pos="0">
                  <a:srgbClr val="0070C0"/>
                </a:gs>
                <a:gs pos="100000">
                  <a:srgbClr val="00B0F0"/>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7" name="テキスト ボックス 16">
              <a:extLst>
                <a:ext uri="{FF2B5EF4-FFF2-40B4-BE49-F238E27FC236}">
                  <a16:creationId xmlns:a16="http://schemas.microsoft.com/office/drawing/2014/main" id="{B308DEB4-9D0E-38B7-EC3D-93734BE6342A}"/>
                </a:ext>
              </a:extLst>
            </p:cNvPr>
            <p:cNvSpPr txBox="1"/>
            <p:nvPr/>
          </p:nvSpPr>
          <p:spPr>
            <a:xfrm>
              <a:off x="542923" y="1219200"/>
              <a:ext cx="1152528" cy="1276349"/>
            </a:xfrm>
            <a:prstGeom prst="rect">
              <a:avLst/>
            </a:prstGeom>
            <a:noFill/>
            <a:ln>
              <a:noFill/>
            </a:ln>
          </p:spPr>
          <p:txBody>
            <a:bodyPr wrap="square" rtlCol="0" anchor="ctr" anchorCtr="0">
              <a:noAutofit/>
            </a:bodyPr>
            <a:lstStyle/>
            <a:p>
              <a:pPr algn="ctr">
                <a:lnSpc>
                  <a:spcPts val="5500"/>
                </a:lnSpc>
              </a:pPr>
              <a:r>
                <a:rPr kumimoji="1" lang="ja-JP" altLang="en-US" sz="6000" b="1" dirty="0">
                  <a:solidFill>
                    <a:schemeClr val="bg1"/>
                  </a:solidFill>
                  <a:latin typeface="メイリオ" panose="020B0604030504040204" pitchFamily="50" charset="-128"/>
                  <a:ea typeface="メイリオ" panose="020B0604030504040204" pitchFamily="50" charset="-128"/>
                </a:rPr>
                <a:t>３</a:t>
              </a:r>
              <a:endParaRPr kumimoji="1" lang="en-US" altLang="ja-JP" sz="6000" b="1" dirty="0">
                <a:solidFill>
                  <a:schemeClr val="bg1"/>
                </a:solidFill>
                <a:latin typeface="メイリオ" panose="020B0604030504040204" pitchFamily="50" charset="-128"/>
                <a:ea typeface="メイリオ" panose="020B0604030504040204" pitchFamily="50" charset="-128"/>
              </a:endParaRPr>
            </a:p>
            <a:p>
              <a:pPr algn="ctr">
                <a:lnSpc>
                  <a:spcPts val="2000"/>
                </a:lnSpc>
              </a:pPr>
              <a:r>
                <a:rPr kumimoji="1" lang="ja-JP" altLang="en-US" sz="2500" dirty="0">
                  <a:solidFill>
                    <a:schemeClr val="bg1"/>
                  </a:solidFill>
                  <a:latin typeface="メイリオ" panose="020B0604030504040204" pitchFamily="50" charset="-128"/>
                  <a:ea typeface="メイリオ" panose="020B0604030504040204" pitchFamily="50" charset="-128"/>
                </a:rPr>
                <a:t>時間目</a:t>
              </a:r>
            </a:p>
          </p:txBody>
        </p:sp>
      </p:grpSp>
    </p:spTree>
    <p:extLst>
      <p:ext uri="{BB962C8B-B14F-4D97-AF65-F5344CB8AC3E}">
        <p14:creationId xmlns:p14="http://schemas.microsoft.com/office/powerpoint/2010/main" val="999630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1479CA-DDDD-A553-67B0-102FADCB651F}"/>
            </a:ext>
          </a:extLst>
        </p:cNvPr>
        <p:cNvGrpSpPr/>
        <p:nvPr/>
      </p:nvGrpSpPr>
      <p:grpSpPr>
        <a:xfrm>
          <a:off x="0" y="0"/>
          <a:ext cx="0" cy="0"/>
          <a:chOff x="0" y="0"/>
          <a:chExt cx="0" cy="0"/>
        </a:xfrm>
      </p:grpSpPr>
      <p:sp>
        <p:nvSpPr>
          <p:cNvPr id="2" name="テキスト ボックス 1">
            <a:extLst>
              <a:ext uri="{FF2B5EF4-FFF2-40B4-BE49-F238E27FC236}">
                <a16:creationId xmlns:a16="http://schemas.microsoft.com/office/drawing/2014/main" id="{A8F5C021-A729-3E6A-6F07-C7D8330B70DA}"/>
              </a:ext>
            </a:extLst>
          </p:cNvPr>
          <p:cNvSpPr txBox="1"/>
          <p:nvPr/>
        </p:nvSpPr>
        <p:spPr>
          <a:xfrm>
            <a:off x="495299" y="3528647"/>
            <a:ext cx="11201400" cy="3329353"/>
          </a:xfrm>
          <a:prstGeom prst="rect">
            <a:avLst/>
          </a:prstGeom>
          <a:noFill/>
        </p:spPr>
        <p:txBody>
          <a:bodyPr wrap="square" rtlCol="0" anchor="t" anchorCtr="0">
            <a:noAutofit/>
          </a:bodyPr>
          <a:lstStyle/>
          <a:p>
            <a:pPr algn="ctr">
              <a:lnSpc>
                <a:spcPts val="4500"/>
              </a:lnSpc>
              <a:spcBef>
                <a:spcPts val="1200"/>
              </a:spcBef>
            </a:pPr>
            <a:r>
              <a:rPr kumimoji="1" lang="ja-JP" altLang="en-US" sz="3600" b="1" dirty="0">
                <a:latin typeface="メイリオ" panose="020B0604030504040204" pitchFamily="50" charset="-128"/>
                <a:ea typeface="メイリオ" panose="020B0604030504040204" pitchFamily="50" charset="-128"/>
              </a:rPr>
              <a:t>最大風速が</a:t>
            </a:r>
            <a:r>
              <a:rPr kumimoji="1" lang="en-US" altLang="ja-JP" sz="3600" b="1" dirty="0">
                <a:latin typeface="メイリオ" panose="020B0604030504040204" pitchFamily="50" charset="-128"/>
                <a:ea typeface="メイリオ" panose="020B0604030504040204" pitchFamily="50" charset="-128"/>
              </a:rPr>
              <a:t>17m/s </a:t>
            </a:r>
            <a:r>
              <a:rPr kumimoji="1" lang="ja-JP" altLang="en-US" sz="3600" b="1" dirty="0">
                <a:latin typeface="メイリオ" panose="020B0604030504040204" pitchFamily="50" charset="-128"/>
                <a:ea typeface="メイリオ" panose="020B0604030504040204" pitchFamily="50" charset="-128"/>
              </a:rPr>
              <a:t>以上が台風となるため、</a:t>
            </a:r>
            <a:br>
              <a:rPr kumimoji="1" lang="en-US" altLang="ja-JP" sz="3600" b="1" dirty="0">
                <a:latin typeface="メイリオ" panose="020B0604030504040204" pitchFamily="50" charset="-128"/>
                <a:ea typeface="メイリオ" panose="020B0604030504040204" pitchFamily="50" charset="-128"/>
              </a:rPr>
            </a:br>
            <a:r>
              <a:rPr kumimoji="1" lang="ja-JP" altLang="en-US" sz="3600" b="1" dirty="0">
                <a:latin typeface="メイリオ" panose="020B0604030504040204" pitchFamily="50" charset="-128"/>
                <a:ea typeface="メイリオ" panose="020B0604030504040204" pitchFamily="50" charset="-128"/>
              </a:rPr>
              <a:t>風の強さは弱くなりますが、</a:t>
            </a:r>
            <a:endParaRPr kumimoji="1" lang="en-US" altLang="ja-JP" sz="3600" b="1" dirty="0">
              <a:latin typeface="メイリオ" panose="020B0604030504040204" pitchFamily="50" charset="-128"/>
              <a:ea typeface="メイリオ" panose="020B0604030504040204" pitchFamily="50" charset="-128"/>
            </a:endParaRPr>
          </a:p>
          <a:p>
            <a:pPr algn="ctr">
              <a:lnSpc>
                <a:spcPts val="4500"/>
              </a:lnSpc>
              <a:spcBef>
                <a:spcPts val="1200"/>
              </a:spcBef>
            </a:pPr>
            <a:r>
              <a:rPr kumimoji="1" lang="ja-JP" altLang="en-US" sz="3600" b="1" dirty="0">
                <a:solidFill>
                  <a:srgbClr val="EC5A5A"/>
                </a:solidFill>
                <a:latin typeface="メイリオ" panose="020B0604030504040204" pitchFamily="50" charset="-128"/>
                <a:ea typeface="メイリオ" panose="020B0604030504040204" pitchFamily="50" charset="-128"/>
              </a:rPr>
              <a:t>大雨や土砂災害の危険性は無くなりません</a:t>
            </a:r>
            <a:r>
              <a:rPr kumimoji="1" lang="ja-JP" altLang="en-US" sz="3600" b="1" dirty="0">
                <a:latin typeface="メイリオ" panose="020B0604030504040204" pitchFamily="50" charset="-128"/>
                <a:ea typeface="メイリオ" panose="020B0604030504040204" pitchFamily="50" charset="-128"/>
              </a:rPr>
              <a:t>。</a:t>
            </a:r>
            <a:endParaRPr kumimoji="1" lang="en-US" altLang="ja-JP" sz="3600" b="1" dirty="0">
              <a:latin typeface="メイリオ" panose="020B0604030504040204" pitchFamily="50" charset="-128"/>
              <a:ea typeface="メイリオ" panose="020B0604030504040204" pitchFamily="50" charset="-128"/>
            </a:endParaRPr>
          </a:p>
          <a:p>
            <a:pPr algn="ctr">
              <a:lnSpc>
                <a:spcPts val="4500"/>
              </a:lnSpc>
              <a:spcBef>
                <a:spcPts val="1200"/>
              </a:spcBef>
            </a:pPr>
            <a:r>
              <a:rPr kumimoji="1" lang="ja-JP" altLang="en-US" sz="3600" b="1" dirty="0">
                <a:latin typeface="メイリオ" panose="020B0604030504040204" pitchFamily="50" charset="-128"/>
                <a:ea typeface="メイリオ" panose="020B0604030504040204" pitchFamily="50" charset="-128"/>
              </a:rPr>
              <a:t>引き続き天気予報に注意して、</a:t>
            </a:r>
            <a:br>
              <a:rPr kumimoji="1" lang="en-US" altLang="ja-JP" sz="3600" b="1" dirty="0">
                <a:latin typeface="メイリオ" panose="020B0604030504040204" pitchFamily="50" charset="-128"/>
                <a:ea typeface="メイリオ" panose="020B0604030504040204" pitchFamily="50" charset="-128"/>
              </a:rPr>
            </a:br>
            <a:r>
              <a:rPr kumimoji="1" lang="ja-JP" altLang="en-US" sz="3600" b="1" dirty="0">
                <a:latin typeface="メイリオ" panose="020B0604030504040204" pitchFamily="50" charset="-128"/>
                <a:ea typeface="メイリオ" panose="020B0604030504040204" pitchFamily="50" charset="-128"/>
              </a:rPr>
              <a:t>安全な場所に避難しましょう。</a:t>
            </a:r>
            <a:endParaRPr kumimoji="1" lang="en-US" altLang="ja-JP" sz="3600" b="1" dirty="0">
              <a:latin typeface="メイリオ" panose="020B0604030504040204" pitchFamily="50" charset="-128"/>
              <a:ea typeface="メイリオ" panose="020B0604030504040204" pitchFamily="50" charset="-128"/>
            </a:endParaRPr>
          </a:p>
        </p:txBody>
      </p:sp>
      <p:pic>
        <p:nvPicPr>
          <p:cNvPr id="4" name="図 3">
            <a:extLst>
              <a:ext uri="{FF2B5EF4-FFF2-40B4-BE49-F238E27FC236}">
                <a16:creationId xmlns:a16="http://schemas.microsoft.com/office/drawing/2014/main" id="{08042FBF-F226-F3A3-AC22-D464FB093FD8}"/>
              </a:ext>
            </a:extLst>
          </p:cNvPr>
          <p:cNvPicPr>
            <a:picLocks noChangeAspect="1"/>
          </p:cNvPicPr>
          <p:nvPr/>
        </p:nvPicPr>
        <p:blipFill>
          <a:blip r:embed="rId3" cstate="hqprint">
            <a:extLst>
              <a:ext uri="{28A0092B-C50C-407E-A947-70E740481C1C}">
                <a14:useLocalDpi xmlns:a14="http://schemas.microsoft.com/office/drawing/2010/main"/>
              </a:ext>
            </a:extLst>
          </a:blip>
          <a:srcRect/>
          <a:stretch>
            <a:fillRect/>
          </a:stretch>
        </p:blipFill>
        <p:spPr>
          <a:xfrm>
            <a:off x="0" y="0"/>
            <a:ext cx="12192000" cy="719328"/>
          </a:xfrm>
          <a:prstGeom prst="rect">
            <a:avLst/>
          </a:prstGeom>
        </p:spPr>
      </p:pic>
      <p:sp>
        <p:nvSpPr>
          <p:cNvPr id="6" name="テキスト ボックス 5">
            <a:extLst>
              <a:ext uri="{FF2B5EF4-FFF2-40B4-BE49-F238E27FC236}">
                <a16:creationId xmlns:a16="http://schemas.microsoft.com/office/drawing/2014/main" id="{F7F615B2-A5D1-077B-C32C-777EDCB93C06}"/>
              </a:ext>
            </a:extLst>
          </p:cNvPr>
          <p:cNvSpPr txBox="1"/>
          <p:nvPr/>
        </p:nvSpPr>
        <p:spPr>
          <a:xfrm>
            <a:off x="65000" y="107328"/>
            <a:ext cx="9144000" cy="612000"/>
          </a:xfrm>
          <a:prstGeom prst="rect">
            <a:avLst/>
          </a:prstGeom>
          <a:noFill/>
        </p:spPr>
        <p:txBody>
          <a:bodyPr wrap="square" lIns="180000" tIns="180000" rIns="0" bIns="0" rtlCol="0" anchor="ctr" anchorCtr="0">
            <a:noAutofit/>
          </a:bodyPr>
          <a:lstStyle>
            <a:defPPr>
              <a:defRPr lang="en-US"/>
            </a:defPPr>
            <a:lvl1pPr>
              <a:lnSpc>
                <a:spcPts val="4000"/>
              </a:lnSpc>
              <a:defRPr kumimoji="1" sz="3600" b="1" i="1">
                <a:solidFill>
                  <a:schemeClr val="bg1"/>
                </a:solidFill>
                <a:latin typeface="メイリオ" panose="020B0604030504040204" pitchFamily="50" charset="-128"/>
                <a:ea typeface="メイリオ" panose="020B0604030504040204" pitchFamily="50" charset="-128"/>
              </a:defRPr>
            </a:lvl1pPr>
          </a:lstStyle>
          <a:p>
            <a:r>
              <a:rPr lang="ja-JP" altLang="en-US" dirty="0"/>
              <a:t>避難行動の注意点</a:t>
            </a:r>
            <a:r>
              <a:rPr lang="ja-JP" altLang="en-US" i="0" dirty="0"/>
              <a:t>Ｑ</a:t>
            </a:r>
            <a:r>
              <a:rPr lang="en-US" altLang="ja-JP" i="0" dirty="0"/>
              <a:t>2</a:t>
            </a:r>
            <a:endParaRPr lang="ja-JP" altLang="en-US" dirty="0"/>
          </a:p>
        </p:txBody>
      </p:sp>
      <p:sp>
        <p:nvSpPr>
          <p:cNvPr id="9" name="テキスト ボックス 8">
            <a:extLst>
              <a:ext uri="{FF2B5EF4-FFF2-40B4-BE49-F238E27FC236}">
                <a16:creationId xmlns:a16="http://schemas.microsoft.com/office/drawing/2014/main" id="{CC830F9D-A255-95D8-A272-72A1F76D1AD3}"/>
              </a:ext>
            </a:extLst>
          </p:cNvPr>
          <p:cNvSpPr txBox="1"/>
          <p:nvPr/>
        </p:nvSpPr>
        <p:spPr>
          <a:xfrm>
            <a:off x="5675167" y="5799303"/>
            <a:ext cx="841664" cy="663864"/>
          </a:xfrm>
          <a:prstGeom prst="rect">
            <a:avLst/>
          </a:prstGeom>
          <a:noFill/>
          <a:ln>
            <a:noFill/>
          </a:ln>
        </p:spPr>
        <p:txBody>
          <a:bodyPr wrap="square" rtlCol="0" anchor="ctr" anchorCtr="0">
            <a:noAutofit/>
          </a:bodyPr>
          <a:lstStyle/>
          <a:p>
            <a:pPr algn="ctr"/>
            <a:r>
              <a:rPr kumimoji="1" lang="ja-JP" altLang="en-US" sz="1400" dirty="0">
                <a:latin typeface="メイリオ" panose="020B0604030504040204" pitchFamily="50" charset="-128"/>
                <a:ea typeface="メイリオ" panose="020B0604030504040204" pitchFamily="50" charset="-128"/>
              </a:rPr>
              <a:t>ひ な ん</a:t>
            </a:r>
            <a:endParaRPr kumimoji="1" lang="en-US" altLang="ja-JP" sz="1400" dirty="0">
              <a:latin typeface="メイリオ" panose="020B0604030504040204" pitchFamily="50" charset="-128"/>
              <a:ea typeface="メイリオ" panose="020B0604030504040204" pitchFamily="50" charset="-128"/>
            </a:endParaRPr>
          </a:p>
        </p:txBody>
      </p:sp>
      <p:sp>
        <p:nvSpPr>
          <p:cNvPr id="7" name="スライド番号プレースホルダー 9">
            <a:extLst>
              <a:ext uri="{FF2B5EF4-FFF2-40B4-BE49-F238E27FC236}">
                <a16:creationId xmlns:a16="http://schemas.microsoft.com/office/drawing/2014/main" id="{598AE4B0-6548-6119-B1F4-FA3EAB0E3A06}"/>
              </a:ext>
            </a:extLst>
          </p:cNvPr>
          <p:cNvSpPr txBox="1">
            <a:spLocks/>
          </p:cNvSpPr>
          <p:nvPr/>
        </p:nvSpPr>
        <p:spPr>
          <a:xfrm>
            <a:off x="11322921" y="0"/>
            <a:ext cx="869079"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316C58C4-C82E-4833-8098-8F727F1E616F}" type="slidenum">
              <a:rPr kumimoji="1" lang="ja-JP" altLang="en-US" sz="1600" smtClean="0">
                <a:solidFill>
                  <a:schemeClr val="bg1"/>
                </a:solidFill>
                <a:latin typeface="メイリオ" panose="020B0604030504040204" pitchFamily="50" charset="-128"/>
                <a:ea typeface="メイリオ" panose="020B0604030504040204" pitchFamily="50" charset="-128"/>
              </a:rPr>
              <a:pPr/>
              <a:t>9</a:t>
            </a:fld>
            <a:endParaRPr kumimoji="1" lang="ja-JP" altLang="en-US" sz="1600" dirty="0">
              <a:solidFill>
                <a:schemeClr val="bg1"/>
              </a:solidFill>
              <a:latin typeface="メイリオ" panose="020B0604030504040204" pitchFamily="50" charset="-128"/>
              <a:ea typeface="メイリオ" panose="020B0604030504040204" pitchFamily="50" charset="-128"/>
            </a:endParaRPr>
          </a:p>
        </p:txBody>
      </p:sp>
      <p:sp>
        <p:nvSpPr>
          <p:cNvPr id="8" name="テキスト ボックス 7">
            <a:extLst>
              <a:ext uri="{FF2B5EF4-FFF2-40B4-BE49-F238E27FC236}">
                <a16:creationId xmlns:a16="http://schemas.microsoft.com/office/drawing/2014/main" id="{47591555-8972-426E-6E26-59276A02E0C4}"/>
              </a:ext>
            </a:extLst>
          </p:cNvPr>
          <p:cNvSpPr txBox="1"/>
          <p:nvPr/>
        </p:nvSpPr>
        <p:spPr>
          <a:xfrm>
            <a:off x="228600" y="-20782"/>
            <a:ext cx="949743" cy="323165"/>
          </a:xfrm>
          <a:prstGeom prst="rect">
            <a:avLst/>
          </a:prstGeom>
          <a:noFill/>
        </p:spPr>
        <p:txBody>
          <a:bodyPr wrap="square" rIns="0">
            <a:spAutoFit/>
          </a:bodyPr>
          <a:lstStyle/>
          <a:p>
            <a:pPr algn="ctr"/>
            <a:r>
              <a:rPr lang="ja-JP" altLang="en-US" sz="1500" dirty="0">
                <a:solidFill>
                  <a:schemeClr val="bg1"/>
                </a:solidFill>
                <a:latin typeface="メイリオ" panose="020B0604030504040204" pitchFamily="50" charset="-128"/>
                <a:ea typeface="メイリオ" panose="020B0604030504040204" pitchFamily="50" charset="-128"/>
              </a:rPr>
              <a:t>ひ な ん</a:t>
            </a:r>
          </a:p>
        </p:txBody>
      </p:sp>
      <p:sp>
        <p:nvSpPr>
          <p:cNvPr id="11" name="乗算記号 10">
            <a:extLst>
              <a:ext uri="{FF2B5EF4-FFF2-40B4-BE49-F238E27FC236}">
                <a16:creationId xmlns:a16="http://schemas.microsoft.com/office/drawing/2014/main" id="{2BF3D5F6-299C-8257-73D6-F39AFE8EEAEA}"/>
              </a:ext>
            </a:extLst>
          </p:cNvPr>
          <p:cNvSpPr>
            <a:spLocks noChangeAspect="1"/>
          </p:cNvSpPr>
          <p:nvPr/>
        </p:nvSpPr>
        <p:spPr>
          <a:xfrm>
            <a:off x="4345734" y="359664"/>
            <a:ext cx="3748598" cy="3672000"/>
          </a:xfrm>
          <a:prstGeom prst="mathMultiply">
            <a:avLst>
              <a:gd name="adj1" fmla="val 9513"/>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15" name="図 14">
            <a:extLst>
              <a:ext uri="{FF2B5EF4-FFF2-40B4-BE49-F238E27FC236}">
                <a16:creationId xmlns:a16="http://schemas.microsoft.com/office/drawing/2014/main" id="{23C31C23-9096-4AC2-5697-7C1C8BBE0FEB}"/>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9838050" y="5626206"/>
            <a:ext cx="2113200" cy="1231794"/>
          </a:xfrm>
          <a:prstGeom prst="rect">
            <a:avLst/>
          </a:prstGeom>
        </p:spPr>
      </p:pic>
      <p:sp>
        <p:nvSpPr>
          <p:cNvPr id="5" name="テキスト ボックス 4">
            <a:extLst>
              <a:ext uri="{FF2B5EF4-FFF2-40B4-BE49-F238E27FC236}">
                <a16:creationId xmlns:a16="http://schemas.microsoft.com/office/drawing/2014/main" id="{5E07DF64-B823-5E35-D235-4FDD9E2EA3C5}"/>
              </a:ext>
            </a:extLst>
          </p:cNvPr>
          <p:cNvSpPr txBox="1"/>
          <p:nvPr/>
        </p:nvSpPr>
        <p:spPr>
          <a:xfrm>
            <a:off x="5254335" y="4449036"/>
            <a:ext cx="841664" cy="663864"/>
          </a:xfrm>
          <a:prstGeom prst="rect">
            <a:avLst/>
          </a:prstGeom>
          <a:noFill/>
          <a:ln>
            <a:noFill/>
          </a:ln>
        </p:spPr>
        <p:txBody>
          <a:bodyPr wrap="square" rtlCol="0" anchor="ctr" anchorCtr="0">
            <a:noAutofit/>
          </a:bodyPr>
          <a:lstStyle/>
          <a:p>
            <a:pPr algn="dist"/>
            <a:r>
              <a:rPr kumimoji="1" lang="ja-JP" altLang="en-US" sz="1400" dirty="0">
                <a:solidFill>
                  <a:srgbClr val="F35353"/>
                </a:solidFill>
                <a:latin typeface="メイリオ" panose="020B0604030504040204" pitchFamily="50" charset="-128"/>
                <a:ea typeface="メイリオ" panose="020B0604030504040204" pitchFamily="50" charset="-128"/>
              </a:rPr>
              <a:t>きけん</a:t>
            </a:r>
            <a:endParaRPr kumimoji="1" lang="en-US" altLang="ja-JP" sz="1400" dirty="0">
              <a:solidFill>
                <a:srgbClr val="F35353"/>
              </a:solidFill>
              <a:latin typeface="メイリオ" panose="020B0604030504040204" pitchFamily="50" charset="-128"/>
              <a:ea typeface="メイリオ" panose="020B0604030504040204" pitchFamily="50" charset="-128"/>
            </a:endParaRPr>
          </a:p>
        </p:txBody>
      </p:sp>
      <p:sp>
        <p:nvSpPr>
          <p:cNvPr id="12" name="テキスト ボックス 11">
            <a:extLst>
              <a:ext uri="{FF2B5EF4-FFF2-40B4-BE49-F238E27FC236}">
                <a16:creationId xmlns:a16="http://schemas.microsoft.com/office/drawing/2014/main" id="{50F3A60E-1DB5-0771-2A61-C47B9305770B}"/>
              </a:ext>
            </a:extLst>
          </p:cNvPr>
          <p:cNvSpPr txBox="1"/>
          <p:nvPr/>
        </p:nvSpPr>
        <p:spPr>
          <a:xfrm>
            <a:off x="2954215" y="4478472"/>
            <a:ext cx="841664" cy="663864"/>
          </a:xfrm>
          <a:prstGeom prst="rect">
            <a:avLst/>
          </a:prstGeom>
          <a:noFill/>
          <a:ln>
            <a:noFill/>
          </a:ln>
        </p:spPr>
        <p:txBody>
          <a:bodyPr wrap="square" rtlCol="0" anchor="ctr" anchorCtr="0">
            <a:noAutofit/>
          </a:bodyPr>
          <a:lstStyle/>
          <a:p>
            <a:pPr algn="dist"/>
            <a:r>
              <a:rPr kumimoji="1" lang="ja-JP" altLang="en-US" sz="1400" dirty="0">
                <a:solidFill>
                  <a:srgbClr val="F35353"/>
                </a:solidFill>
                <a:latin typeface="メイリオ" panose="020B0604030504040204" pitchFamily="50" charset="-128"/>
                <a:ea typeface="メイリオ" panose="020B0604030504040204" pitchFamily="50" charset="-128"/>
              </a:rPr>
              <a:t>どしゃ</a:t>
            </a:r>
            <a:endParaRPr kumimoji="1" lang="en-US" altLang="ja-JP" sz="1400" dirty="0">
              <a:solidFill>
                <a:srgbClr val="F35353"/>
              </a:solidFill>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27462220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732BC5-F557-AB78-EF33-AEB637EBAD28}"/>
            </a:ext>
          </a:extLst>
        </p:cNvPr>
        <p:cNvGrpSpPr/>
        <p:nvPr/>
      </p:nvGrpSpPr>
      <p:grpSpPr>
        <a:xfrm>
          <a:off x="0" y="0"/>
          <a:ext cx="0" cy="0"/>
          <a:chOff x="0" y="0"/>
          <a:chExt cx="0" cy="0"/>
        </a:xfrm>
      </p:grpSpPr>
      <p:pic>
        <p:nvPicPr>
          <p:cNvPr id="5" name="図 4">
            <a:extLst>
              <a:ext uri="{FF2B5EF4-FFF2-40B4-BE49-F238E27FC236}">
                <a16:creationId xmlns:a16="http://schemas.microsoft.com/office/drawing/2014/main" id="{3D61853F-51BC-ED97-A330-78207E13E5C5}"/>
              </a:ext>
            </a:extLst>
          </p:cNvPr>
          <p:cNvPicPr>
            <a:picLocks noChangeAspect="1"/>
          </p:cNvPicPr>
          <p:nvPr/>
        </p:nvPicPr>
        <p:blipFill>
          <a:blip r:embed="rId3" cstate="hqprint">
            <a:extLst>
              <a:ext uri="{28A0092B-C50C-407E-A947-70E740481C1C}">
                <a14:useLocalDpi xmlns:a14="http://schemas.microsoft.com/office/drawing/2010/main"/>
              </a:ext>
            </a:extLst>
          </a:blip>
          <a:srcRect/>
          <a:stretch>
            <a:fillRect/>
          </a:stretch>
        </p:blipFill>
        <p:spPr>
          <a:xfrm>
            <a:off x="-17124" y="0"/>
            <a:ext cx="12209124" cy="6858000"/>
          </a:xfrm>
          <a:prstGeom prst="rect">
            <a:avLst/>
          </a:prstGeom>
        </p:spPr>
      </p:pic>
      <p:pic>
        <p:nvPicPr>
          <p:cNvPr id="14" name="図 13">
            <a:extLst>
              <a:ext uri="{FF2B5EF4-FFF2-40B4-BE49-F238E27FC236}">
                <a16:creationId xmlns:a16="http://schemas.microsoft.com/office/drawing/2014/main" id="{46013FA1-0055-9644-5AC9-128EC29899D1}"/>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6920989" y="477952"/>
            <a:ext cx="3400049" cy="1981905"/>
          </a:xfrm>
          <a:prstGeom prst="rect">
            <a:avLst/>
          </a:prstGeom>
        </p:spPr>
      </p:pic>
      <p:grpSp>
        <p:nvGrpSpPr>
          <p:cNvPr id="3" name="グループ化 2">
            <a:extLst>
              <a:ext uri="{FF2B5EF4-FFF2-40B4-BE49-F238E27FC236}">
                <a16:creationId xmlns:a16="http://schemas.microsoft.com/office/drawing/2014/main" id="{9D935DF8-EFA9-D6B0-B80A-1AA8B36492EB}"/>
              </a:ext>
            </a:extLst>
          </p:cNvPr>
          <p:cNvGrpSpPr/>
          <p:nvPr/>
        </p:nvGrpSpPr>
        <p:grpSpPr>
          <a:xfrm>
            <a:off x="1024748" y="696913"/>
            <a:ext cx="6258837" cy="881452"/>
            <a:chOff x="733425" y="380647"/>
            <a:chExt cx="4997341" cy="1860731"/>
          </a:xfrm>
        </p:grpSpPr>
        <p:sp>
          <p:nvSpPr>
            <p:cNvPr id="4" name="四角形: 角を丸くする 3">
              <a:extLst>
                <a:ext uri="{FF2B5EF4-FFF2-40B4-BE49-F238E27FC236}">
                  <a16:creationId xmlns:a16="http://schemas.microsoft.com/office/drawing/2014/main" id="{995EC719-3C71-547F-88A9-CF31414B1152}"/>
                </a:ext>
              </a:extLst>
            </p:cNvPr>
            <p:cNvSpPr/>
            <p:nvPr/>
          </p:nvSpPr>
          <p:spPr>
            <a:xfrm>
              <a:off x="733425" y="380647"/>
              <a:ext cx="4411434" cy="1860731"/>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フリーフォーム: 図形 5">
              <a:extLst>
                <a:ext uri="{FF2B5EF4-FFF2-40B4-BE49-F238E27FC236}">
                  <a16:creationId xmlns:a16="http://schemas.microsoft.com/office/drawing/2014/main" id="{807DB708-B9C0-6EE3-1FF6-CE9F01D3B077}"/>
                </a:ext>
              </a:extLst>
            </p:cNvPr>
            <p:cNvSpPr/>
            <p:nvPr/>
          </p:nvSpPr>
          <p:spPr>
            <a:xfrm>
              <a:off x="4966138" y="1098177"/>
              <a:ext cx="764628" cy="425669"/>
            </a:xfrm>
            <a:custGeom>
              <a:avLst/>
              <a:gdLst>
                <a:gd name="connsiteX0" fmla="*/ 78828 w 764628"/>
                <a:gd name="connsiteY0" fmla="*/ 0 h 425669"/>
                <a:gd name="connsiteX1" fmla="*/ 764628 w 764628"/>
                <a:gd name="connsiteY1" fmla="*/ 362607 h 425669"/>
                <a:gd name="connsiteX2" fmla="*/ 0 w 764628"/>
                <a:gd name="connsiteY2" fmla="*/ 425669 h 425669"/>
              </a:gdLst>
              <a:ahLst/>
              <a:cxnLst>
                <a:cxn ang="0">
                  <a:pos x="connsiteX0" y="connsiteY0"/>
                </a:cxn>
                <a:cxn ang="0">
                  <a:pos x="connsiteX1" y="connsiteY1"/>
                </a:cxn>
                <a:cxn ang="0">
                  <a:pos x="connsiteX2" y="connsiteY2"/>
                </a:cxn>
              </a:cxnLst>
              <a:rect l="l" t="t" r="r" b="b"/>
              <a:pathLst>
                <a:path w="764628" h="425669">
                  <a:moveTo>
                    <a:pt x="78828" y="0"/>
                  </a:moveTo>
                  <a:lnTo>
                    <a:pt x="764628" y="362607"/>
                  </a:lnTo>
                  <a:lnTo>
                    <a:pt x="0" y="425669"/>
                  </a:lnTo>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8" name="テキスト ボックス 7">
            <a:extLst>
              <a:ext uri="{FF2B5EF4-FFF2-40B4-BE49-F238E27FC236}">
                <a16:creationId xmlns:a16="http://schemas.microsoft.com/office/drawing/2014/main" id="{15D5E858-EE63-C294-6587-5F2888323039}"/>
              </a:ext>
            </a:extLst>
          </p:cNvPr>
          <p:cNvSpPr txBox="1"/>
          <p:nvPr/>
        </p:nvSpPr>
        <p:spPr>
          <a:xfrm>
            <a:off x="1109945" y="966205"/>
            <a:ext cx="5354632" cy="685277"/>
          </a:xfrm>
          <a:prstGeom prst="rect">
            <a:avLst/>
          </a:prstGeom>
          <a:noFill/>
        </p:spPr>
        <p:txBody>
          <a:bodyPr wrap="square" lIns="180000" rtlCol="0" anchor="ctr" anchorCtr="0">
            <a:noAutofit/>
          </a:bodyPr>
          <a:lstStyle/>
          <a:p>
            <a:pPr algn="ctr"/>
            <a:r>
              <a:rPr kumimoji="1" lang="ja-JP" altLang="en-US" sz="4800" b="1" dirty="0">
                <a:solidFill>
                  <a:schemeClr val="bg1"/>
                </a:solidFill>
                <a:latin typeface="メイリオ" panose="020B0604030504040204" pitchFamily="50" charset="-128"/>
                <a:ea typeface="メイリオ" panose="020B0604030504040204" pitchFamily="50" charset="-128"/>
              </a:rPr>
              <a:t>避難行動の注意点</a:t>
            </a:r>
            <a:endParaRPr kumimoji="1" lang="en-US" altLang="ja-JP" sz="4800" b="1" dirty="0">
              <a:solidFill>
                <a:schemeClr val="bg1"/>
              </a:solidFill>
              <a:latin typeface="メイリオ" panose="020B0604030504040204" pitchFamily="50" charset="-128"/>
              <a:ea typeface="メイリオ" panose="020B0604030504040204" pitchFamily="50" charset="-128"/>
            </a:endParaRPr>
          </a:p>
        </p:txBody>
      </p:sp>
      <p:sp>
        <p:nvSpPr>
          <p:cNvPr id="9" name="四角形: 角を丸くする 8">
            <a:extLst>
              <a:ext uri="{FF2B5EF4-FFF2-40B4-BE49-F238E27FC236}">
                <a16:creationId xmlns:a16="http://schemas.microsoft.com/office/drawing/2014/main" id="{BF59BB58-4BB1-8BF3-880A-224AD665BAEF}"/>
              </a:ext>
            </a:extLst>
          </p:cNvPr>
          <p:cNvSpPr/>
          <p:nvPr/>
        </p:nvSpPr>
        <p:spPr>
          <a:xfrm>
            <a:off x="831694" y="2374187"/>
            <a:ext cx="10619088" cy="3541272"/>
          </a:xfrm>
          <a:prstGeom prst="roundRect">
            <a:avLst>
              <a:gd name="adj" fmla="val 12131"/>
            </a:avLst>
          </a:prstGeom>
          <a:solidFill>
            <a:srgbClr val="FFFCD1"/>
          </a:solidFill>
          <a:ln w="28575">
            <a:solidFill>
              <a:srgbClr val="00B0F0"/>
            </a:solidFill>
          </a:ln>
          <a:effectLst>
            <a:outerShdw dist="101600" dir="2700000" algn="tl" rotWithShape="0">
              <a:schemeClr val="accent1">
                <a:lumMod val="50000"/>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 name="テキスト ボックス 10">
            <a:extLst>
              <a:ext uri="{FF2B5EF4-FFF2-40B4-BE49-F238E27FC236}">
                <a16:creationId xmlns:a16="http://schemas.microsoft.com/office/drawing/2014/main" id="{C30FBCE0-F0D7-8DEB-CADB-AE2B5E9F68EC}"/>
              </a:ext>
            </a:extLst>
          </p:cNvPr>
          <p:cNvSpPr txBox="1"/>
          <p:nvPr/>
        </p:nvSpPr>
        <p:spPr>
          <a:xfrm>
            <a:off x="703833" y="2527680"/>
            <a:ext cx="10619088" cy="3518452"/>
          </a:xfrm>
          <a:prstGeom prst="rect">
            <a:avLst/>
          </a:prstGeom>
          <a:noFill/>
          <a:ln>
            <a:noFill/>
          </a:ln>
        </p:spPr>
        <p:txBody>
          <a:bodyPr wrap="square" lIns="72000" rIns="72000" rtlCol="0" anchor="ctr" anchorCtr="0">
            <a:noAutofit/>
          </a:bodyPr>
          <a:lstStyle/>
          <a:p>
            <a:pPr marL="360000" algn="ctr"/>
            <a:r>
              <a:rPr kumimoji="1" lang="ja-JP" altLang="en-US" sz="5000" b="1" dirty="0">
                <a:latin typeface="メイリオ" panose="020B0604030504040204" pitchFamily="50" charset="-128"/>
                <a:ea typeface="メイリオ" panose="020B0604030504040204" pitchFamily="50" charset="-128"/>
              </a:rPr>
              <a:t>非常用の飲料水として、</a:t>
            </a:r>
            <a:endParaRPr kumimoji="1" lang="en-US" altLang="ja-JP" sz="5000" b="1" dirty="0">
              <a:latin typeface="メイリオ" panose="020B0604030504040204" pitchFamily="50" charset="-128"/>
              <a:ea typeface="メイリオ" panose="020B0604030504040204" pitchFamily="50" charset="-128"/>
            </a:endParaRPr>
          </a:p>
          <a:p>
            <a:pPr marL="360000" algn="ctr"/>
            <a:r>
              <a:rPr kumimoji="1" lang="en-US" altLang="ja-JP" sz="5000" b="1" dirty="0">
                <a:latin typeface="メイリオ" panose="020B0604030504040204" pitchFamily="50" charset="-128"/>
                <a:ea typeface="メイリオ" panose="020B0604030504040204" pitchFamily="50" charset="-128"/>
              </a:rPr>
              <a:t>1</a:t>
            </a:r>
            <a:r>
              <a:rPr kumimoji="1" lang="ja-JP" altLang="en-US" sz="5000" b="1" dirty="0">
                <a:latin typeface="メイリオ" panose="020B0604030504040204" pitchFamily="50" charset="-128"/>
                <a:ea typeface="メイリオ" panose="020B0604030504040204" pitchFamily="50" charset="-128"/>
              </a:rPr>
              <a:t>人あたり１日</a:t>
            </a:r>
            <a:r>
              <a:rPr kumimoji="1" lang="ja-JP" altLang="en-US" sz="5000" b="1" dirty="0">
                <a:solidFill>
                  <a:srgbClr val="EC5A5A"/>
                </a:solidFill>
                <a:latin typeface="メイリオ" panose="020B0604030504040204" pitchFamily="50" charset="-128"/>
                <a:ea typeface="メイリオ" panose="020B0604030504040204" pitchFamily="50" charset="-128"/>
              </a:rPr>
              <a:t>３リットル</a:t>
            </a:r>
            <a:r>
              <a:rPr kumimoji="1" lang="ja-JP" altLang="en-US" sz="5000" b="1" dirty="0">
                <a:latin typeface="メイリオ" panose="020B0604030504040204" pitchFamily="50" charset="-128"/>
                <a:ea typeface="メイリオ" panose="020B0604030504040204" pitchFamily="50" charset="-128"/>
              </a:rPr>
              <a:t>の</a:t>
            </a:r>
            <a:endParaRPr kumimoji="1" lang="en-US" altLang="ja-JP" sz="5000" b="1" dirty="0">
              <a:latin typeface="メイリオ" panose="020B0604030504040204" pitchFamily="50" charset="-128"/>
              <a:ea typeface="メイリオ" panose="020B0604030504040204" pitchFamily="50" charset="-128"/>
            </a:endParaRPr>
          </a:p>
          <a:p>
            <a:pPr marL="360000" algn="ctr"/>
            <a:r>
              <a:rPr kumimoji="1" lang="ja-JP" altLang="en-US" sz="5000" b="1" dirty="0">
                <a:latin typeface="メイリオ" panose="020B0604030504040204" pitchFamily="50" charset="-128"/>
                <a:ea typeface="メイリオ" panose="020B0604030504040204" pitchFamily="50" charset="-128"/>
              </a:rPr>
              <a:t>水を準備した</a:t>
            </a:r>
          </a:p>
        </p:txBody>
      </p:sp>
      <p:sp>
        <p:nvSpPr>
          <p:cNvPr id="12" name="四角形: 角を丸くする 11">
            <a:extLst>
              <a:ext uri="{FF2B5EF4-FFF2-40B4-BE49-F238E27FC236}">
                <a16:creationId xmlns:a16="http://schemas.microsoft.com/office/drawing/2014/main" id="{30416A58-4AA2-7AD5-8CEE-5BF4B29CA8A6}"/>
              </a:ext>
            </a:extLst>
          </p:cNvPr>
          <p:cNvSpPr/>
          <p:nvPr/>
        </p:nvSpPr>
        <p:spPr>
          <a:xfrm>
            <a:off x="1201394" y="1832639"/>
            <a:ext cx="1728843" cy="881452"/>
          </a:xfrm>
          <a:prstGeom prst="roundRect">
            <a:avLst>
              <a:gd name="adj" fmla="val 12131"/>
            </a:avLst>
          </a:prstGeom>
          <a:solidFill>
            <a:srgbClr val="00B0F0"/>
          </a:solidFill>
          <a:ln w="28575">
            <a:solidFill>
              <a:srgbClr val="00B0F0"/>
            </a:solidFill>
          </a:ln>
          <a:effectLst>
            <a:outerShdw dist="101600" dir="2700000" algn="tl" rotWithShape="0">
              <a:schemeClr val="accent1">
                <a:lumMod val="50000"/>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5500" b="1" dirty="0">
                <a:latin typeface="メイリオ" panose="020B0604030504040204" pitchFamily="50" charset="-128"/>
                <a:ea typeface="メイリオ" panose="020B0604030504040204" pitchFamily="50" charset="-128"/>
              </a:rPr>
              <a:t>Ｑ</a:t>
            </a:r>
            <a:r>
              <a:rPr kumimoji="1" lang="en-US" altLang="ja-JP" sz="5500" b="1" dirty="0">
                <a:latin typeface="メイリオ" panose="020B0604030504040204" pitchFamily="50" charset="-128"/>
                <a:ea typeface="メイリオ" panose="020B0604030504040204" pitchFamily="50" charset="-128"/>
              </a:rPr>
              <a:t>3. </a:t>
            </a:r>
            <a:endParaRPr kumimoji="1" lang="ja-JP" altLang="en-US" sz="5500" b="1" dirty="0">
              <a:latin typeface="メイリオ" panose="020B0604030504040204" pitchFamily="50" charset="-128"/>
              <a:ea typeface="メイリオ" panose="020B0604030504040204" pitchFamily="50" charset="-128"/>
            </a:endParaRPr>
          </a:p>
        </p:txBody>
      </p:sp>
      <p:sp>
        <p:nvSpPr>
          <p:cNvPr id="10" name="スライド番号プレースホルダー 9">
            <a:extLst>
              <a:ext uri="{FF2B5EF4-FFF2-40B4-BE49-F238E27FC236}">
                <a16:creationId xmlns:a16="http://schemas.microsoft.com/office/drawing/2014/main" id="{6C624B35-6A34-143B-899C-5354B9FA83CC}"/>
              </a:ext>
            </a:extLst>
          </p:cNvPr>
          <p:cNvSpPr txBox="1">
            <a:spLocks/>
          </p:cNvSpPr>
          <p:nvPr/>
        </p:nvSpPr>
        <p:spPr>
          <a:xfrm>
            <a:off x="11322921" y="0"/>
            <a:ext cx="869079"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316C58C4-C82E-4833-8098-8F727F1E616F}" type="slidenum">
              <a:rPr kumimoji="1" lang="ja-JP" altLang="en-US" sz="1600" smtClean="0">
                <a:solidFill>
                  <a:schemeClr val="bg1"/>
                </a:solidFill>
                <a:latin typeface="メイリオ" panose="020B0604030504040204" pitchFamily="50" charset="-128"/>
                <a:ea typeface="メイリオ" panose="020B0604030504040204" pitchFamily="50" charset="-128"/>
              </a:rPr>
              <a:pPr/>
              <a:t>10</a:t>
            </a:fld>
            <a:endParaRPr kumimoji="1" lang="ja-JP" altLang="en-US" sz="1600" dirty="0">
              <a:solidFill>
                <a:schemeClr val="bg1"/>
              </a:solidFill>
              <a:latin typeface="メイリオ" panose="020B0604030504040204" pitchFamily="50" charset="-128"/>
              <a:ea typeface="メイリオ" panose="020B0604030504040204" pitchFamily="50" charset="-128"/>
            </a:endParaRPr>
          </a:p>
        </p:txBody>
      </p:sp>
      <p:sp>
        <p:nvSpPr>
          <p:cNvPr id="15" name="テキスト ボックス 14">
            <a:extLst>
              <a:ext uri="{FF2B5EF4-FFF2-40B4-BE49-F238E27FC236}">
                <a16:creationId xmlns:a16="http://schemas.microsoft.com/office/drawing/2014/main" id="{3D8EB7D4-6B3D-38F2-E9FC-9E7FB0A485A2}"/>
              </a:ext>
            </a:extLst>
          </p:cNvPr>
          <p:cNvSpPr txBox="1"/>
          <p:nvPr/>
        </p:nvSpPr>
        <p:spPr>
          <a:xfrm>
            <a:off x="1496290" y="695892"/>
            <a:ext cx="949743" cy="323165"/>
          </a:xfrm>
          <a:prstGeom prst="rect">
            <a:avLst/>
          </a:prstGeom>
          <a:noFill/>
        </p:spPr>
        <p:txBody>
          <a:bodyPr wrap="square" rIns="0">
            <a:spAutoFit/>
          </a:bodyPr>
          <a:lstStyle/>
          <a:p>
            <a:pPr algn="ctr"/>
            <a:r>
              <a:rPr lang="ja-JP" altLang="en-US" sz="1500" dirty="0">
                <a:solidFill>
                  <a:schemeClr val="bg1"/>
                </a:solidFill>
                <a:latin typeface="メイリオ" panose="020B0604030504040204" pitchFamily="50" charset="-128"/>
                <a:ea typeface="メイリオ" panose="020B0604030504040204" pitchFamily="50" charset="-128"/>
              </a:rPr>
              <a:t>ひ な ん</a:t>
            </a:r>
          </a:p>
        </p:txBody>
      </p:sp>
    </p:spTree>
    <p:extLst>
      <p:ext uri="{BB962C8B-B14F-4D97-AF65-F5344CB8AC3E}">
        <p14:creationId xmlns:p14="http://schemas.microsoft.com/office/powerpoint/2010/main" val="11698704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99D040-8147-131B-D1C0-B10E3E848173}"/>
            </a:ext>
          </a:extLst>
        </p:cNvPr>
        <p:cNvGrpSpPr/>
        <p:nvPr/>
      </p:nvGrpSpPr>
      <p:grpSpPr>
        <a:xfrm>
          <a:off x="0" y="0"/>
          <a:ext cx="0" cy="0"/>
          <a:chOff x="0" y="0"/>
          <a:chExt cx="0" cy="0"/>
        </a:xfrm>
      </p:grpSpPr>
      <p:sp>
        <p:nvSpPr>
          <p:cNvPr id="2" name="テキスト ボックス 1">
            <a:extLst>
              <a:ext uri="{FF2B5EF4-FFF2-40B4-BE49-F238E27FC236}">
                <a16:creationId xmlns:a16="http://schemas.microsoft.com/office/drawing/2014/main" id="{856054E1-6DAA-05AC-AFA0-D9E62C4886D7}"/>
              </a:ext>
            </a:extLst>
          </p:cNvPr>
          <p:cNvSpPr txBox="1"/>
          <p:nvPr/>
        </p:nvSpPr>
        <p:spPr>
          <a:xfrm>
            <a:off x="467591" y="3927764"/>
            <a:ext cx="11201400" cy="2296999"/>
          </a:xfrm>
          <a:prstGeom prst="rect">
            <a:avLst/>
          </a:prstGeom>
          <a:noFill/>
        </p:spPr>
        <p:txBody>
          <a:bodyPr wrap="square" rtlCol="0" anchor="t" anchorCtr="0">
            <a:noAutofit/>
          </a:bodyPr>
          <a:lstStyle/>
          <a:p>
            <a:pPr algn="ctr">
              <a:lnSpc>
                <a:spcPts val="4500"/>
              </a:lnSpc>
              <a:spcBef>
                <a:spcPts val="1200"/>
              </a:spcBef>
            </a:pPr>
            <a:r>
              <a:rPr kumimoji="1" lang="ja-JP" altLang="en-US" sz="3600" b="1" dirty="0">
                <a:latin typeface="メイリオ" panose="020B0604030504040204" pitchFamily="50" charset="-128"/>
                <a:ea typeface="メイリオ" panose="020B0604030504040204" pitchFamily="50" charset="-128"/>
              </a:rPr>
              <a:t>大人</a:t>
            </a:r>
            <a:r>
              <a:rPr kumimoji="1" lang="en-US" altLang="ja-JP" sz="3600" b="1" dirty="0">
                <a:latin typeface="メイリオ" panose="020B0604030504040204" pitchFamily="50" charset="-128"/>
                <a:ea typeface="メイリオ" panose="020B0604030504040204" pitchFamily="50" charset="-128"/>
              </a:rPr>
              <a:t>1</a:t>
            </a:r>
            <a:r>
              <a:rPr kumimoji="1" lang="ja-JP" altLang="en-US" sz="3600" b="1" dirty="0">
                <a:latin typeface="メイリオ" panose="020B0604030504040204" pitchFamily="50" charset="-128"/>
                <a:ea typeface="メイリオ" panose="020B0604030504040204" pitchFamily="50" charset="-128"/>
              </a:rPr>
              <a:t>人に必要な飲料水は１日</a:t>
            </a:r>
            <a:r>
              <a:rPr kumimoji="1" lang="en-US" altLang="ja-JP" sz="3600" b="1" dirty="0">
                <a:solidFill>
                  <a:srgbClr val="EC5A5A"/>
                </a:solidFill>
                <a:latin typeface="メイリオ" panose="020B0604030504040204" pitchFamily="50" charset="-128"/>
                <a:ea typeface="メイリオ" panose="020B0604030504040204" pitchFamily="50" charset="-128"/>
              </a:rPr>
              <a:t>3</a:t>
            </a:r>
            <a:r>
              <a:rPr kumimoji="1" lang="ja-JP" altLang="en-US" sz="3600" b="1" dirty="0">
                <a:solidFill>
                  <a:srgbClr val="EC5A5A"/>
                </a:solidFill>
                <a:latin typeface="メイリオ" panose="020B0604030504040204" pitchFamily="50" charset="-128"/>
                <a:ea typeface="メイリオ" panose="020B0604030504040204" pitchFamily="50" charset="-128"/>
              </a:rPr>
              <a:t>リットル</a:t>
            </a:r>
            <a:r>
              <a:rPr kumimoji="1" lang="ja-JP" altLang="en-US" sz="3600" b="1" dirty="0">
                <a:latin typeface="メイリオ" panose="020B0604030504040204" pitchFamily="50" charset="-128"/>
                <a:ea typeface="メイリオ" panose="020B0604030504040204" pitchFamily="50" charset="-128"/>
              </a:rPr>
              <a:t>です。</a:t>
            </a:r>
          </a:p>
          <a:p>
            <a:pPr algn="ctr">
              <a:lnSpc>
                <a:spcPts val="4500"/>
              </a:lnSpc>
              <a:spcBef>
                <a:spcPts val="1200"/>
              </a:spcBef>
            </a:pPr>
            <a:r>
              <a:rPr kumimoji="1" lang="ja-JP" altLang="en-US" sz="3600" b="1" dirty="0">
                <a:latin typeface="メイリオ" panose="020B0604030504040204" pitchFamily="50" charset="-128"/>
                <a:ea typeface="メイリオ" panose="020B0604030504040204" pitchFamily="50" charset="-128"/>
              </a:rPr>
              <a:t>ただし、歩いて避難する場合は</a:t>
            </a:r>
            <a:endParaRPr kumimoji="1" lang="en-US" altLang="ja-JP" sz="3600" b="1" dirty="0">
              <a:latin typeface="メイリオ" panose="020B0604030504040204" pitchFamily="50" charset="-128"/>
              <a:ea typeface="メイリオ" panose="020B0604030504040204" pitchFamily="50" charset="-128"/>
            </a:endParaRPr>
          </a:p>
          <a:p>
            <a:pPr algn="ctr">
              <a:lnSpc>
                <a:spcPts val="4500"/>
              </a:lnSpc>
              <a:spcBef>
                <a:spcPts val="1200"/>
              </a:spcBef>
            </a:pPr>
            <a:r>
              <a:rPr kumimoji="1" lang="ja-JP" altLang="en-US" sz="3600" b="1" dirty="0">
                <a:latin typeface="メイリオ" panose="020B0604030504040204" pitchFamily="50" charset="-128"/>
                <a:ea typeface="メイリオ" panose="020B0604030504040204" pitchFamily="50" charset="-128"/>
              </a:rPr>
              <a:t>運べる量にしましょう。</a:t>
            </a:r>
            <a:endParaRPr kumimoji="1" lang="en-US" altLang="ja-JP" sz="3600" b="1" dirty="0">
              <a:latin typeface="メイリオ" panose="020B0604030504040204" pitchFamily="50" charset="-128"/>
              <a:ea typeface="メイリオ" panose="020B0604030504040204" pitchFamily="50" charset="-128"/>
            </a:endParaRPr>
          </a:p>
        </p:txBody>
      </p:sp>
      <p:pic>
        <p:nvPicPr>
          <p:cNvPr id="4" name="図 3">
            <a:extLst>
              <a:ext uri="{FF2B5EF4-FFF2-40B4-BE49-F238E27FC236}">
                <a16:creationId xmlns:a16="http://schemas.microsoft.com/office/drawing/2014/main" id="{F5978F1C-093A-E8C6-AC81-E9A71AB5D30D}"/>
              </a:ext>
            </a:extLst>
          </p:cNvPr>
          <p:cNvPicPr>
            <a:picLocks noChangeAspect="1"/>
          </p:cNvPicPr>
          <p:nvPr/>
        </p:nvPicPr>
        <p:blipFill>
          <a:blip r:embed="rId3" cstate="hqprint">
            <a:extLst>
              <a:ext uri="{28A0092B-C50C-407E-A947-70E740481C1C}">
                <a14:useLocalDpi xmlns:a14="http://schemas.microsoft.com/office/drawing/2010/main"/>
              </a:ext>
            </a:extLst>
          </a:blip>
          <a:srcRect/>
          <a:stretch>
            <a:fillRect/>
          </a:stretch>
        </p:blipFill>
        <p:spPr>
          <a:xfrm>
            <a:off x="0" y="0"/>
            <a:ext cx="12192000" cy="719328"/>
          </a:xfrm>
          <a:prstGeom prst="rect">
            <a:avLst/>
          </a:prstGeom>
        </p:spPr>
      </p:pic>
      <p:sp>
        <p:nvSpPr>
          <p:cNvPr id="6" name="テキスト ボックス 5">
            <a:extLst>
              <a:ext uri="{FF2B5EF4-FFF2-40B4-BE49-F238E27FC236}">
                <a16:creationId xmlns:a16="http://schemas.microsoft.com/office/drawing/2014/main" id="{D74A6A39-C90E-0B6F-F1E9-7CD66DE0C7AC}"/>
              </a:ext>
            </a:extLst>
          </p:cNvPr>
          <p:cNvSpPr txBox="1"/>
          <p:nvPr/>
        </p:nvSpPr>
        <p:spPr>
          <a:xfrm>
            <a:off x="65000" y="107328"/>
            <a:ext cx="9144000" cy="612000"/>
          </a:xfrm>
          <a:prstGeom prst="rect">
            <a:avLst/>
          </a:prstGeom>
          <a:noFill/>
        </p:spPr>
        <p:txBody>
          <a:bodyPr wrap="square" lIns="180000" tIns="180000" rIns="0" bIns="0" rtlCol="0" anchor="ctr" anchorCtr="0">
            <a:noAutofit/>
          </a:bodyPr>
          <a:lstStyle>
            <a:defPPr>
              <a:defRPr lang="en-US"/>
            </a:defPPr>
            <a:lvl1pPr>
              <a:lnSpc>
                <a:spcPts val="4000"/>
              </a:lnSpc>
              <a:defRPr kumimoji="1" sz="3600" b="1" i="1">
                <a:solidFill>
                  <a:schemeClr val="bg1"/>
                </a:solidFill>
                <a:latin typeface="メイリオ" panose="020B0604030504040204" pitchFamily="50" charset="-128"/>
                <a:ea typeface="メイリオ" panose="020B0604030504040204" pitchFamily="50" charset="-128"/>
              </a:defRPr>
            </a:lvl1pPr>
          </a:lstStyle>
          <a:p>
            <a:r>
              <a:rPr lang="ja-JP" altLang="en-US" dirty="0"/>
              <a:t>避難行動の注意点</a:t>
            </a:r>
            <a:r>
              <a:rPr lang="ja-JP" altLang="en-US" i="0" dirty="0"/>
              <a:t>Ｑ３</a:t>
            </a:r>
            <a:endParaRPr lang="ja-JP" altLang="en-US" dirty="0"/>
          </a:p>
        </p:txBody>
      </p:sp>
      <p:sp>
        <p:nvSpPr>
          <p:cNvPr id="9" name="テキスト ボックス 8">
            <a:extLst>
              <a:ext uri="{FF2B5EF4-FFF2-40B4-BE49-F238E27FC236}">
                <a16:creationId xmlns:a16="http://schemas.microsoft.com/office/drawing/2014/main" id="{945C9015-D385-02D6-27F6-8F27D1782B2E}"/>
              </a:ext>
            </a:extLst>
          </p:cNvPr>
          <p:cNvSpPr txBox="1"/>
          <p:nvPr/>
        </p:nvSpPr>
        <p:spPr>
          <a:xfrm>
            <a:off x="6085609" y="4306927"/>
            <a:ext cx="841664" cy="663864"/>
          </a:xfrm>
          <a:prstGeom prst="rect">
            <a:avLst/>
          </a:prstGeom>
          <a:noFill/>
          <a:ln>
            <a:noFill/>
          </a:ln>
        </p:spPr>
        <p:txBody>
          <a:bodyPr wrap="square" rtlCol="0" anchor="ctr" anchorCtr="0">
            <a:noAutofit/>
          </a:bodyPr>
          <a:lstStyle/>
          <a:p>
            <a:pPr algn="ctr"/>
            <a:r>
              <a:rPr kumimoji="1" lang="ja-JP" altLang="en-US" sz="1400" dirty="0">
                <a:latin typeface="メイリオ" panose="020B0604030504040204" pitchFamily="50" charset="-128"/>
                <a:ea typeface="メイリオ" panose="020B0604030504040204" pitchFamily="50" charset="-128"/>
              </a:rPr>
              <a:t>ひ な ん</a:t>
            </a:r>
            <a:endParaRPr kumimoji="1" lang="en-US" altLang="ja-JP" sz="1400" dirty="0">
              <a:latin typeface="メイリオ" panose="020B0604030504040204" pitchFamily="50" charset="-128"/>
              <a:ea typeface="メイリオ" panose="020B0604030504040204" pitchFamily="50" charset="-128"/>
            </a:endParaRPr>
          </a:p>
        </p:txBody>
      </p:sp>
      <p:sp>
        <p:nvSpPr>
          <p:cNvPr id="7" name="スライド番号プレースホルダー 9">
            <a:extLst>
              <a:ext uri="{FF2B5EF4-FFF2-40B4-BE49-F238E27FC236}">
                <a16:creationId xmlns:a16="http://schemas.microsoft.com/office/drawing/2014/main" id="{C96241F2-E8F6-A64C-4EAC-6D35632BB778}"/>
              </a:ext>
            </a:extLst>
          </p:cNvPr>
          <p:cNvSpPr txBox="1">
            <a:spLocks/>
          </p:cNvSpPr>
          <p:nvPr/>
        </p:nvSpPr>
        <p:spPr>
          <a:xfrm>
            <a:off x="11322921" y="0"/>
            <a:ext cx="869079"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316C58C4-C82E-4833-8098-8F727F1E616F}" type="slidenum">
              <a:rPr kumimoji="1" lang="ja-JP" altLang="en-US" sz="1600" smtClean="0">
                <a:solidFill>
                  <a:schemeClr val="bg1"/>
                </a:solidFill>
                <a:latin typeface="メイリオ" panose="020B0604030504040204" pitchFamily="50" charset="-128"/>
                <a:ea typeface="メイリオ" panose="020B0604030504040204" pitchFamily="50" charset="-128"/>
              </a:rPr>
              <a:pPr/>
              <a:t>11</a:t>
            </a:fld>
            <a:endParaRPr kumimoji="1" lang="ja-JP" altLang="en-US" sz="1600" dirty="0">
              <a:solidFill>
                <a:schemeClr val="bg1"/>
              </a:solidFill>
              <a:latin typeface="メイリオ" panose="020B0604030504040204" pitchFamily="50" charset="-128"/>
              <a:ea typeface="メイリオ" panose="020B0604030504040204" pitchFamily="50" charset="-128"/>
            </a:endParaRPr>
          </a:p>
        </p:txBody>
      </p:sp>
      <p:sp>
        <p:nvSpPr>
          <p:cNvPr id="8" name="テキスト ボックス 7">
            <a:extLst>
              <a:ext uri="{FF2B5EF4-FFF2-40B4-BE49-F238E27FC236}">
                <a16:creationId xmlns:a16="http://schemas.microsoft.com/office/drawing/2014/main" id="{9A921655-16C4-E6E0-1188-86DDE68A459B}"/>
              </a:ext>
            </a:extLst>
          </p:cNvPr>
          <p:cNvSpPr txBox="1"/>
          <p:nvPr/>
        </p:nvSpPr>
        <p:spPr>
          <a:xfrm>
            <a:off x="228600" y="-20782"/>
            <a:ext cx="949743" cy="323165"/>
          </a:xfrm>
          <a:prstGeom prst="rect">
            <a:avLst/>
          </a:prstGeom>
          <a:noFill/>
        </p:spPr>
        <p:txBody>
          <a:bodyPr wrap="square" rIns="0">
            <a:spAutoFit/>
          </a:bodyPr>
          <a:lstStyle/>
          <a:p>
            <a:pPr algn="ctr"/>
            <a:r>
              <a:rPr lang="ja-JP" altLang="en-US" sz="1500" dirty="0">
                <a:solidFill>
                  <a:schemeClr val="bg1"/>
                </a:solidFill>
                <a:latin typeface="メイリオ" panose="020B0604030504040204" pitchFamily="50" charset="-128"/>
                <a:ea typeface="メイリオ" panose="020B0604030504040204" pitchFamily="50" charset="-128"/>
              </a:rPr>
              <a:t>ひ な ん</a:t>
            </a:r>
          </a:p>
        </p:txBody>
      </p:sp>
      <p:pic>
        <p:nvPicPr>
          <p:cNvPr id="15" name="図 14">
            <a:extLst>
              <a:ext uri="{FF2B5EF4-FFF2-40B4-BE49-F238E27FC236}">
                <a16:creationId xmlns:a16="http://schemas.microsoft.com/office/drawing/2014/main" id="{565945EC-4687-08E5-2425-CA404510BE1B}"/>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10133791" y="5768295"/>
            <a:ext cx="1869440" cy="1089705"/>
          </a:xfrm>
          <a:prstGeom prst="rect">
            <a:avLst/>
          </a:prstGeom>
        </p:spPr>
      </p:pic>
      <p:sp>
        <p:nvSpPr>
          <p:cNvPr id="5" name="楕円 4">
            <a:extLst>
              <a:ext uri="{FF2B5EF4-FFF2-40B4-BE49-F238E27FC236}">
                <a16:creationId xmlns:a16="http://schemas.microsoft.com/office/drawing/2014/main" id="{F32041E7-2049-4FD8-73AA-D8419B9E5AE1}"/>
              </a:ext>
            </a:extLst>
          </p:cNvPr>
          <p:cNvSpPr>
            <a:spLocks noChangeAspect="1"/>
          </p:cNvSpPr>
          <p:nvPr/>
        </p:nvSpPr>
        <p:spPr>
          <a:xfrm>
            <a:off x="4990700" y="1273819"/>
            <a:ext cx="2155181" cy="2155181"/>
          </a:xfrm>
          <a:prstGeom prst="ellipse">
            <a:avLst/>
          </a:prstGeom>
          <a:noFill/>
          <a:ln w="254000">
            <a:solidFill>
              <a:srgbClr val="EC5A5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42758509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764BE2-0E74-B31C-98C7-0E0FF8CF3C6F}"/>
            </a:ext>
          </a:extLst>
        </p:cNvPr>
        <p:cNvGrpSpPr/>
        <p:nvPr/>
      </p:nvGrpSpPr>
      <p:grpSpPr>
        <a:xfrm>
          <a:off x="0" y="0"/>
          <a:ext cx="0" cy="0"/>
          <a:chOff x="0" y="0"/>
          <a:chExt cx="0" cy="0"/>
        </a:xfrm>
      </p:grpSpPr>
      <p:pic>
        <p:nvPicPr>
          <p:cNvPr id="5" name="図 4">
            <a:extLst>
              <a:ext uri="{FF2B5EF4-FFF2-40B4-BE49-F238E27FC236}">
                <a16:creationId xmlns:a16="http://schemas.microsoft.com/office/drawing/2014/main" id="{51649B8F-FDB8-E428-6DA3-5E7AC82687F4}"/>
              </a:ext>
            </a:extLst>
          </p:cNvPr>
          <p:cNvPicPr>
            <a:picLocks noChangeAspect="1"/>
          </p:cNvPicPr>
          <p:nvPr/>
        </p:nvPicPr>
        <p:blipFill>
          <a:blip r:embed="rId3" cstate="hqprint">
            <a:extLst>
              <a:ext uri="{28A0092B-C50C-407E-A947-70E740481C1C}">
                <a14:useLocalDpi xmlns:a14="http://schemas.microsoft.com/office/drawing/2010/main"/>
              </a:ext>
            </a:extLst>
          </a:blip>
          <a:srcRect/>
          <a:stretch>
            <a:fillRect/>
          </a:stretch>
        </p:blipFill>
        <p:spPr>
          <a:xfrm>
            <a:off x="-17124" y="0"/>
            <a:ext cx="12209124" cy="6858000"/>
          </a:xfrm>
          <a:prstGeom prst="rect">
            <a:avLst/>
          </a:prstGeom>
        </p:spPr>
      </p:pic>
      <p:pic>
        <p:nvPicPr>
          <p:cNvPr id="14" name="図 13">
            <a:extLst>
              <a:ext uri="{FF2B5EF4-FFF2-40B4-BE49-F238E27FC236}">
                <a16:creationId xmlns:a16="http://schemas.microsoft.com/office/drawing/2014/main" id="{B6F034E3-302A-BDDA-D3EA-CD0B9DDEE4AC}"/>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6920989" y="477952"/>
            <a:ext cx="3400049" cy="1981905"/>
          </a:xfrm>
          <a:prstGeom prst="rect">
            <a:avLst/>
          </a:prstGeom>
        </p:spPr>
      </p:pic>
      <p:grpSp>
        <p:nvGrpSpPr>
          <p:cNvPr id="3" name="グループ化 2">
            <a:extLst>
              <a:ext uri="{FF2B5EF4-FFF2-40B4-BE49-F238E27FC236}">
                <a16:creationId xmlns:a16="http://schemas.microsoft.com/office/drawing/2014/main" id="{C897EB26-36EE-9FD5-20CF-96AEFABBCDED}"/>
              </a:ext>
            </a:extLst>
          </p:cNvPr>
          <p:cNvGrpSpPr/>
          <p:nvPr/>
        </p:nvGrpSpPr>
        <p:grpSpPr>
          <a:xfrm>
            <a:off x="1024748" y="696913"/>
            <a:ext cx="6258837" cy="881452"/>
            <a:chOff x="733425" y="380647"/>
            <a:chExt cx="4997341" cy="1860731"/>
          </a:xfrm>
        </p:grpSpPr>
        <p:sp>
          <p:nvSpPr>
            <p:cNvPr id="4" name="四角形: 角を丸くする 3">
              <a:extLst>
                <a:ext uri="{FF2B5EF4-FFF2-40B4-BE49-F238E27FC236}">
                  <a16:creationId xmlns:a16="http://schemas.microsoft.com/office/drawing/2014/main" id="{04D6DA10-821A-AE08-3D55-395617CB8829}"/>
                </a:ext>
              </a:extLst>
            </p:cNvPr>
            <p:cNvSpPr/>
            <p:nvPr/>
          </p:nvSpPr>
          <p:spPr>
            <a:xfrm>
              <a:off x="733425" y="380647"/>
              <a:ext cx="4411434" cy="1860731"/>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フリーフォーム: 図形 5">
              <a:extLst>
                <a:ext uri="{FF2B5EF4-FFF2-40B4-BE49-F238E27FC236}">
                  <a16:creationId xmlns:a16="http://schemas.microsoft.com/office/drawing/2014/main" id="{6871EB0F-3FEE-CB8E-B3E4-4C25486A1880}"/>
                </a:ext>
              </a:extLst>
            </p:cNvPr>
            <p:cNvSpPr/>
            <p:nvPr/>
          </p:nvSpPr>
          <p:spPr>
            <a:xfrm>
              <a:off x="4966138" y="1098177"/>
              <a:ext cx="764628" cy="425669"/>
            </a:xfrm>
            <a:custGeom>
              <a:avLst/>
              <a:gdLst>
                <a:gd name="connsiteX0" fmla="*/ 78828 w 764628"/>
                <a:gd name="connsiteY0" fmla="*/ 0 h 425669"/>
                <a:gd name="connsiteX1" fmla="*/ 764628 w 764628"/>
                <a:gd name="connsiteY1" fmla="*/ 362607 h 425669"/>
                <a:gd name="connsiteX2" fmla="*/ 0 w 764628"/>
                <a:gd name="connsiteY2" fmla="*/ 425669 h 425669"/>
              </a:gdLst>
              <a:ahLst/>
              <a:cxnLst>
                <a:cxn ang="0">
                  <a:pos x="connsiteX0" y="connsiteY0"/>
                </a:cxn>
                <a:cxn ang="0">
                  <a:pos x="connsiteX1" y="connsiteY1"/>
                </a:cxn>
                <a:cxn ang="0">
                  <a:pos x="connsiteX2" y="connsiteY2"/>
                </a:cxn>
              </a:cxnLst>
              <a:rect l="l" t="t" r="r" b="b"/>
              <a:pathLst>
                <a:path w="764628" h="425669">
                  <a:moveTo>
                    <a:pt x="78828" y="0"/>
                  </a:moveTo>
                  <a:lnTo>
                    <a:pt x="764628" y="362607"/>
                  </a:lnTo>
                  <a:lnTo>
                    <a:pt x="0" y="425669"/>
                  </a:lnTo>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8" name="テキスト ボックス 7">
            <a:extLst>
              <a:ext uri="{FF2B5EF4-FFF2-40B4-BE49-F238E27FC236}">
                <a16:creationId xmlns:a16="http://schemas.microsoft.com/office/drawing/2014/main" id="{AA63323A-C611-4BE8-6620-D1EAEF19811B}"/>
              </a:ext>
            </a:extLst>
          </p:cNvPr>
          <p:cNvSpPr txBox="1"/>
          <p:nvPr/>
        </p:nvSpPr>
        <p:spPr>
          <a:xfrm>
            <a:off x="1109945" y="966205"/>
            <a:ext cx="5354632" cy="685277"/>
          </a:xfrm>
          <a:prstGeom prst="rect">
            <a:avLst/>
          </a:prstGeom>
          <a:noFill/>
        </p:spPr>
        <p:txBody>
          <a:bodyPr wrap="square" lIns="180000" rtlCol="0" anchor="ctr" anchorCtr="0">
            <a:noAutofit/>
          </a:bodyPr>
          <a:lstStyle/>
          <a:p>
            <a:pPr algn="ctr"/>
            <a:r>
              <a:rPr kumimoji="1" lang="ja-JP" altLang="en-US" sz="4800" b="1" dirty="0">
                <a:solidFill>
                  <a:schemeClr val="bg1"/>
                </a:solidFill>
                <a:latin typeface="メイリオ" panose="020B0604030504040204" pitchFamily="50" charset="-128"/>
                <a:ea typeface="メイリオ" panose="020B0604030504040204" pitchFamily="50" charset="-128"/>
              </a:rPr>
              <a:t>避難行動の注意点</a:t>
            </a:r>
            <a:endParaRPr kumimoji="1" lang="en-US" altLang="ja-JP" sz="4800" b="1" dirty="0">
              <a:solidFill>
                <a:schemeClr val="bg1"/>
              </a:solidFill>
              <a:latin typeface="メイリオ" panose="020B0604030504040204" pitchFamily="50" charset="-128"/>
              <a:ea typeface="メイリオ" panose="020B0604030504040204" pitchFamily="50" charset="-128"/>
            </a:endParaRPr>
          </a:p>
        </p:txBody>
      </p:sp>
      <p:sp>
        <p:nvSpPr>
          <p:cNvPr id="9" name="四角形: 角を丸くする 8">
            <a:extLst>
              <a:ext uri="{FF2B5EF4-FFF2-40B4-BE49-F238E27FC236}">
                <a16:creationId xmlns:a16="http://schemas.microsoft.com/office/drawing/2014/main" id="{BC77D840-1B9C-A46E-D5B4-659F5E791EC0}"/>
              </a:ext>
            </a:extLst>
          </p:cNvPr>
          <p:cNvSpPr/>
          <p:nvPr/>
        </p:nvSpPr>
        <p:spPr>
          <a:xfrm>
            <a:off x="831694" y="2374187"/>
            <a:ext cx="10619088" cy="3881140"/>
          </a:xfrm>
          <a:prstGeom prst="roundRect">
            <a:avLst>
              <a:gd name="adj" fmla="val 12131"/>
            </a:avLst>
          </a:prstGeom>
          <a:solidFill>
            <a:srgbClr val="FFFCD1"/>
          </a:solidFill>
          <a:ln w="28575">
            <a:solidFill>
              <a:srgbClr val="00B0F0"/>
            </a:solidFill>
          </a:ln>
          <a:effectLst>
            <a:outerShdw dist="101600" dir="2700000" algn="tl" rotWithShape="0">
              <a:schemeClr val="accent1">
                <a:lumMod val="50000"/>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 name="テキスト ボックス 10">
            <a:extLst>
              <a:ext uri="{FF2B5EF4-FFF2-40B4-BE49-F238E27FC236}">
                <a16:creationId xmlns:a16="http://schemas.microsoft.com/office/drawing/2014/main" id="{9117A5E0-A52C-6FDC-6F36-5B8855BDAA3E}"/>
              </a:ext>
            </a:extLst>
          </p:cNvPr>
          <p:cNvSpPr txBox="1"/>
          <p:nvPr/>
        </p:nvSpPr>
        <p:spPr>
          <a:xfrm>
            <a:off x="831693" y="2642635"/>
            <a:ext cx="10619088" cy="3518452"/>
          </a:xfrm>
          <a:prstGeom prst="rect">
            <a:avLst/>
          </a:prstGeom>
          <a:noFill/>
          <a:ln>
            <a:noFill/>
          </a:ln>
        </p:spPr>
        <p:txBody>
          <a:bodyPr wrap="square" lIns="72000" rIns="72000" rtlCol="0" anchor="ctr" anchorCtr="0">
            <a:noAutofit/>
          </a:bodyPr>
          <a:lstStyle/>
          <a:p>
            <a:pPr marL="360000" indent="-457200" algn="ctr"/>
            <a:r>
              <a:rPr kumimoji="1" lang="ja-JP" altLang="en-US" sz="5000" b="1" dirty="0">
                <a:latin typeface="メイリオ" panose="020B0604030504040204" pitchFamily="50" charset="-128"/>
                <a:ea typeface="メイリオ" panose="020B0604030504040204" pitchFamily="50" charset="-128"/>
              </a:rPr>
              <a:t>避難グッズを入れた</a:t>
            </a:r>
            <a:endParaRPr kumimoji="1" lang="en-US" altLang="ja-JP" sz="5000" b="1" dirty="0">
              <a:latin typeface="メイリオ" panose="020B0604030504040204" pitchFamily="50" charset="-128"/>
              <a:ea typeface="メイリオ" panose="020B0604030504040204" pitchFamily="50" charset="-128"/>
            </a:endParaRPr>
          </a:p>
          <a:p>
            <a:pPr marL="360000" indent="-457200" algn="ctr"/>
            <a:r>
              <a:rPr kumimoji="1" lang="ja-JP" altLang="en-US" sz="5000" b="1" dirty="0">
                <a:latin typeface="メイリオ" panose="020B0604030504040204" pitchFamily="50" charset="-128"/>
                <a:ea typeface="メイリオ" panose="020B0604030504040204" pitchFamily="50" charset="-128"/>
              </a:rPr>
              <a:t>「非常用持出し袋」は、</a:t>
            </a:r>
            <a:br>
              <a:rPr kumimoji="1" lang="en-US" altLang="ja-JP" sz="5000" b="1" dirty="0">
                <a:latin typeface="メイリオ" panose="020B0604030504040204" pitchFamily="50" charset="-128"/>
                <a:ea typeface="メイリオ" panose="020B0604030504040204" pitchFamily="50" charset="-128"/>
              </a:rPr>
            </a:br>
            <a:r>
              <a:rPr kumimoji="1" lang="ja-JP" altLang="en-US" sz="5000" b="1" dirty="0">
                <a:latin typeface="メイリオ" panose="020B0604030504040204" pitchFamily="50" charset="-128"/>
                <a:ea typeface="メイリオ" panose="020B0604030504040204" pitchFamily="50" charset="-128"/>
              </a:rPr>
              <a:t>急いで食料を入れられるように</a:t>
            </a:r>
            <a:endParaRPr kumimoji="1" lang="en-US" altLang="ja-JP" sz="5000" b="1" dirty="0">
              <a:latin typeface="メイリオ" panose="020B0604030504040204" pitchFamily="50" charset="-128"/>
              <a:ea typeface="メイリオ" panose="020B0604030504040204" pitchFamily="50" charset="-128"/>
            </a:endParaRPr>
          </a:p>
          <a:p>
            <a:pPr marL="360000" indent="-457200" algn="ctr"/>
            <a:r>
              <a:rPr kumimoji="1" lang="ja-JP" altLang="en-US" sz="5000" b="1" dirty="0">
                <a:solidFill>
                  <a:srgbClr val="EC5A5A"/>
                </a:solidFill>
                <a:latin typeface="メイリオ" panose="020B0604030504040204" pitchFamily="50" charset="-128"/>
                <a:ea typeface="メイリオ" panose="020B0604030504040204" pitchFamily="50" charset="-128"/>
              </a:rPr>
              <a:t>台所</a:t>
            </a:r>
            <a:r>
              <a:rPr kumimoji="1" lang="ja-JP" altLang="en-US" sz="5000" b="1" dirty="0">
                <a:latin typeface="メイリオ" panose="020B0604030504040204" pitchFamily="50" charset="-128"/>
                <a:ea typeface="メイリオ" panose="020B0604030504040204" pitchFamily="50" charset="-128"/>
              </a:rPr>
              <a:t>においておく</a:t>
            </a:r>
          </a:p>
        </p:txBody>
      </p:sp>
      <p:sp>
        <p:nvSpPr>
          <p:cNvPr id="12" name="四角形: 角を丸くする 11">
            <a:extLst>
              <a:ext uri="{FF2B5EF4-FFF2-40B4-BE49-F238E27FC236}">
                <a16:creationId xmlns:a16="http://schemas.microsoft.com/office/drawing/2014/main" id="{BCA0312A-25B0-BD26-8EF3-8A9EAC5254C3}"/>
              </a:ext>
            </a:extLst>
          </p:cNvPr>
          <p:cNvSpPr/>
          <p:nvPr/>
        </p:nvSpPr>
        <p:spPr>
          <a:xfrm>
            <a:off x="1201394" y="1832639"/>
            <a:ext cx="1728843" cy="881452"/>
          </a:xfrm>
          <a:prstGeom prst="roundRect">
            <a:avLst>
              <a:gd name="adj" fmla="val 12131"/>
            </a:avLst>
          </a:prstGeom>
          <a:solidFill>
            <a:srgbClr val="00B0F0"/>
          </a:solidFill>
          <a:ln w="28575">
            <a:solidFill>
              <a:srgbClr val="00B0F0"/>
            </a:solidFill>
          </a:ln>
          <a:effectLst>
            <a:outerShdw dist="101600" dir="2700000" algn="tl" rotWithShape="0">
              <a:schemeClr val="accent1">
                <a:lumMod val="50000"/>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5500" b="1" dirty="0">
                <a:latin typeface="メイリオ" panose="020B0604030504040204" pitchFamily="50" charset="-128"/>
                <a:ea typeface="メイリオ" panose="020B0604030504040204" pitchFamily="50" charset="-128"/>
              </a:rPr>
              <a:t>Ｑ</a:t>
            </a:r>
            <a:r>
              <a:rPr kumimoji="1" lang="en-US" altLang="ja-JP" sz="5500" b="1" dirty="0">
                <a:latin typeface="メイリオ" panose="020B0604030504040204" pitchFamily="50" charset="-128"/>
                <a:ea typeface="メイリオ" panose="020B0604030504040204" pitchFamily="50" charset="-128"/>
              </a:rPr>
              <a:t>4. </a:t>
            </a:r>
            <a:endParaRPr kumimoji="1" lang="ja-JP" altLang="en-US" sz="5500" b="1" dirty="0">
              <a:latin typeface="メイリオ" panose="020B0604030504040204" pitchFamily="50" charset="-128"/>
              <a:ea typeface="メイリオ" panose="020B0604030504040204" pitchFamily="50" charset="-128"/>
            </a:endParaRPr>
          </a:p>
        </p:txBody>
      </p:sp>
      <p:sp>
        <p:nvSpPr>
          <p:cNvPr id="10" name="スライド番号プレースホルダー 9">
            <a:extLst>
              <a:ext uri="{FF2B5EF4-FFF2-40B4-BE49-F238E27FC236}">
                <a16:creationId xmlns:a16="http://schemas.microsoft.com/office/drawing/2014/main" id="{BCD7453C-73F0-77B4-0073-2311D76792F2}"/>
              </a:ext>
            </a:extLst>
          </p:cNvPr>
          <p:cNvSpPr txBox="1">
            <a:spLocks/>
          </p:cNvSpPr>
          <p:nvPr/>
        </p:nvSpPr>
        <p:spPr>
          <a:xfrm>
            <a:off x="11322921" y="0"/>
            <a:ext cx="869079"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316C58C4-C82E-4833-8098-8F727F1E616F}" type="slidenum">
              <a:rPr kumimoji="1" lang="ja-JP" altLang="en-US" sz="1600" smtClean="0">
                <a:solidFill>
                  <a:schemeClr val="bg1"/>
                </a:solidFill>
                <a:latin typeface="メイリオ" panose="020B0604030504040204" pitchFamily="50" charset="-128"/>
                <a:ea typeface="メイリオ" panose="020B0604030504040204" pitchFamily="50" charset="-128"/>
              </a:rPr>
              <a:pPr/>
              <a:t>12</a:t>
            </a:fld>
            <a:endParaRPr kumimoji="1" lang="ja-JP" altLang="en-US" sz="1600" dirty="0">
              <a:solidFill>
                <a:schemeClr val="bg1"/>
              </a:solidFill>
              <a:latin typeface="メイリオ" panose="020B0604030504040204" pitchFamily="50" charset="-128"/>
              <a:ea typeface="メイリオ" panose="020B0604030504040204" pitchFamily="50" charset="-128"/>
            </a:endParaRPr>
          </a:p>
        </p:txBody>
      </p:sp>
      <p:sp>
        <p:nvSpPr>
          <p:cNvPr id="15" name="テキスト ボックス 14">
            <a:extLst>
              <a:ext uri="{FF2B5EF4-FFF2-40B4-BE49-F238E27FC236}">
                <a16:creationId xmlns:a16="http://schemas.microsoft.com/office/drawing/2014/main" id="{3895BE66-51C3-20B6-DA38-64671F61AC43}"/>
              </a:ext>
            </a:extLst>
          </p:cNvPr>
          <p:cNvSpPr txBox="1"/>
          <p:nvPr/>
        </p:nvSpPr>
        <p:spPr>
          <a:xfrm>
            <a:off x="1496290" y="695892"/>
            <a:ext cx="949743" cy="323165"/>
          </a:xfrm>
          <a:prstGeom prst="rect">
            <a:avLst/>
          </a:prstGeom>
          <a:noFill/>
        </p:spPr>
        <p:txBody>
          <a:bodyPr wrap="square" rIns="0">
            <a:spAutoFit/>
          </a:bodyPr>
          <a:lstStyle/>
          <a:p>
            <a:pPr algn="ctr"/>
            <a:r>
              <a:rPr lang="ja-JP" altLang="en-US" sz="1500" dirty="0">
                <a:solidFill>
                  <a:schemeClr val="bg1"/>
                </a:solidFill>
                <a:latin typeface="メイリオ" panose="020B0604030504040204" pitchFamily="50" charset="-128"/>
                <a:ea typeface="メイリオ" panose="020B0604030504040204" pitchFamily="50" charset="-128"/>
              </a:rPr>
              <a:t>ひ な ん</a:t>
            </a:r>
          </a:p>
        </p:txBody>
      </p:sp>
      <p:sp>
        <p:nvSpPr>
          <p:cNvPr id="7" name="テキスト ボックス 6">
            <a:extLst>
              <a:ext uri="{FF2B5EF4-FFF2-40B4-BE49-F238E27FC236}">
                <a16:creationId xmlns:a16="http://schemas.microsoft.com/office/drawing/2014/main" id="{2594C268-7718-66D5-E9AE-B000BF032CE5}"/>
              </a:ext>
            </a:extLst>
          </p:cNvPr>
          <p:cNvSpPr txBox="1"/>
          <p:nvPr/>
        </p:nvSpPr>
        <p:spPr>
          <a:xfrm>
            <a:off x="3444886" y="2447304"/>
            <a:ext cx="841664" cy="663864"/>
          </a:xfrm>
          <a:prstGeom prst="rect">
            <a:avLst/>
          </a:prstGeom>
          <a:noFill/>
          <a:ln>
            <a:noFill/>
          </a:ln>
        </p:spPr>
        <p:txBody>
          <a:bodyPr wrap="square" rtlCol="0" anchor="ctr" anchorCtr="0">
            <a:noAutofit/>
          </a:bodyPr>
          <a:lstStyle/>
          <a:p>
            <a:pPr algn="ctr"/>
            <a:r>
              <a:rPr kumimoji="1" lang="ja-JP" altLang="en-US" sz="1400" dirty="0">
                <a:latin typeface="メイリオ" panose="020B0604030504040204" pitchFamily="50" charset="-128"/>
                <a:ea typeface="メイリオ" panose="020B0604030504040204" pitchFamily="50" charset="-128"/>
              </a:rPr>
              <a:t>ひ な ん</a:t>
            </a:r>
            <a:endParaRPr kumimoji="1" lang="en-US" altLang="ja-JP" sz="1400" dirty="0">
              <a:latin typeface="メイリオ" panose="020B0604030504040204" pitchFamily="50" charset="-128"/>
              <a:ea typeface="メイリオ" panose="020B0604030504040204" pitchFamily="50" charset="-128"/>
            </a:endParaRPr>
          </a:p>
        </p:txBody>
      </p:sp>
      <p:sp>
        <p:nvSpPr>
          <p:cNvPr id="13" name="テキスト ボックス 12">
            <a:extLst>
              <a:ext uri="{FF2B5EF4-FFF2-40B4-BE49-F238E27FC236}">
                <a16:creationId xmlns:a16="http://schemas.microsoft.com/office/drawing/2014/main" id="{1AB1B125-873A-90B0-E8FA-5FD29316BBB1}"/>
              </a:ext>
            </a:extLst>
          </p:cNvPr>
          <p:cNvSpPr txBox="1"/>
          <p:nvPr/>
        </p:nvSpPr>
        <p:spPr>
          <a:xfrm>
            <a:off x="7051686" y="3247523"/>
            <a:ext cx="841664" cy="663864"/>
          </a:xfrm>
          <a:prstGeom prst="rect">
            <a:avLst/>
          </a:prstGeom>
          <a:noFill/>
          <a:ln>
            <a:noFill/>
          </a:ln>
        </p:spPr>
        <p:txBody>
          <a:bodyPr wrap="square" rtlCol="0" anchor="ctr" anchorCtr="0">
            <a:noAutofit/>
          </a:bodyPr>
          <a:lstStyle/>
          <a:p>
            <a:pPr algn="ctr"/>
            <a:r>
              <a:rPr kumimoji="1" lang="ja-JP" altLang="en-US" sz="1400" dirty="0">
                <a:latin typeface="メイリオ" panose="020B0604030504040204" pitchFamily="50" charset="-128"/>
                <a:ea typeface="メイリオ" panose="020B0604030504040204" pitchFamily="50" charset="-128"/>
              </a:rPr>
              <a:t>ぶくろ</a:t>
            </a:r>
            <a:endParaRPr kumimoji="1" lang="en-US" altLang="ja-JP" sz="1400" dirty="0">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7925231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130F88-64ED-72B5-D2E5-CDB9BDED482E}"/>
            </a:ext>
          </a:extLst>
        </p:cNvPr>
        <p:cNvGrpSpPr/>
        <p:nvPr/>
      </p:nvGrpSpPr>
      <p:grpSpPr>
        <a:xfrm>
          <a:off x="0" y="0"/>
          <a:ext cx="0" cy="0"/>
          <a:chOff x="0" y="0"/>
          <a:chExt cx="0" cy="0"/>
        </a:xfrm>
      </p:grpSpPr>
      <p:sp>
        <p:nvSpPr>
          <p:cNvPr id="2" name="テキスト ボックス 1">
            <a:extLst>
              <a:ext uri="{FF2B5EF4-FFF2-40B4-BE49-F238E27FC236}">
                <a16:creationId xmlns:a16="http://schemas.microsoft.com/office/drawing/2014/main" id="{2EF33C65-C063-4801-0824-16FF99870DCC}"/>
              </a:ext>
            </a:extLst>
          </p:cNvPr>
          <p:cNvSpPr txBox="1"/>
          <p:nvPr/>
        </p:nvSpPr>
        <p:spPr>
          <a:xfrm>
            <a:off x="467591" y="3927764"/>
            <a:ext cx="11201400" cy="2296999"/>
          </a:xfrm>
          <a:prstGeom prst="rect">
            <a:avLst/>
          </a:prstGeom>
          <a:noFill/>
        </p:spPr>
        <p:txBody>
          <a:bodyPr wrap="square" rtlCol="0" anchor="t" anchorCtr="0">
            <a:noAutofit/>
          </a:bodyPr>
          <a:lstStyle/>
          <a:p>
            <a:pPr algn="ctr">
              <a:lnSpc>
                <a:spcPts val="4500"/>
              </a:lnSpc>
              <a:spcBef>
                <a:spcPts val="1200"/>
              </a:spcBef>
            </a:pPr>
            <a:r>
              <a:rPr kumimoji="1" lang="ja-JP" altLang="en-US" sz="3600" b="1" dirty="0">
                <a:latin typeface="メイリオ" panose="020B0604030504040204" pitchFamily="50" charset="-128"/>
                <a:ea typeface="メイリオ" panose="020B0604030504040204" pitchFamily="50" charset="-128"/>
              </a:rPr>
              <a:t>すぐに取り出せるように、</a:t>
            </a:r>
            <a:r>
              <a:rPr kumimoji="1" lang="ja-JP" altLang="en-US" sz="3600" b="1" dirty="0">
                <a:solidFill>
                  <a:srgbClr val="EC5A5A"/>
                </a:solidFill>
                <a:latin typeface="メイリオ" panose="020B0604030504040204" pitchFamily="50" charset="-128"/>
                <a:ea typeface="メイリオ" panose="020B0604030504040204" pitchFamily="50" charset="-128"/>
              </a:rPr>
              <a:t>玄関や家の出入口に</a:t>
            </a:r>
            <a:endParaRPr kumimoji="1" lang="en-US" altLang="ja-JP" sz="3600" b="1" dirty="0">
              <a:solidFill>
                <a:srgbClr val="EC5A5A"/>
              </a:solidFill>
              <a:latin typeface="メイリオ" panose="020B0604030504040204" pitchFamily="50" charset="-128"/>
              <a:ea typeface="メイリオ" panose="020B0604030504040204" pitchFamily="50" charset="-128"/>
            </a:endParaRPr>
          </a:p>
          <a:p>
            <a:pPr algn="ctr">
              <a:lnSpc>
                <a:spcPts val="4500"/>
              </a:lnSpc>
              <a:spcBef>
                <a:spcPts val="1200"/>
              </a:spcBef>
            </a:pPr>
            <a:r>
              <a:rPr kumimoji="1" lang="ja-JP" altLang="en-US" sz="3600" b="1" dirty="0">
                <a:solidFill>
                  <a:srgbClr val="EC5A5A"/>
                </a:solidFill>
                <a:latin typeface="メイリオ" panose="020B0604030504040204" pitchFamily="50" charset="-128"/>
                <a:ea typeface="メイリオ" panose="020B0604030504040204" pitchFamily="50" charset="-128"/>
              </a:rPr>
              <a:t>近い場所</a:t>
            </a:r>
            <a:r>
              <a:rPr kumimoji="1" lang="ja-JP" altLang="en-US" sz="3600" b="1" dirty="0">
                <a:latin typeface="メイリオ" panose="020B0604030504040204" pitchFamily="50" charset="-128"/>
                <a:ea typeface="メイリオ" panose="020B0604030504040204" pitchFamily="50" charset="-128"/>
              </a:rPr>
              <a:t>に置いておきましょう。</a:t>
            </a:r>
          </a:p>
          <a:p>
            <a:pPr algn="ctr">
              <a:lnSpc>
                <a:spcPts val="4500"/>
              </a:lnSpc>
              <a:spcBef>
                <a:spcPts val="1200"/>
              </a:spcBef>
            </a:pPr>
            <a:r>
              <a:rPr kumimoji="1" lang="ja-JP" altLang="en-US" sz="3600" b="1" dirty="0">
                <a:latin typeface="メイリオ" panose="020B0604030504040204" pitchFamily="50" charset="-128"/>
                <a:ea typeface="メイリオ" panose="020B0604030504040204" pitchFamily="50" charset="-128"/>
              </a:rPr>
              <a:t>（ただし、</a:t>
            </a:r>
            <a:r>
              <a:rPr kumimoji="1" lang="ja-JP" altLang="en-US" sz="3600" b="1" dirty="0">
                <a:solidFill>
                  <a:srgbClr val="EC5A5A"/>
                </a:solidFill>
                <a:latin typeface="メイリオ" panose="020B0604030504040204" pitchFamily="50" charset="-128"/>
                <a:ea typeface="メイリオ" panose="020B0604030504040204" pitchFamily="50" charset="-128"/>
              </a:rPr>
              <a:t>貴重品はのぞく</a:t>
            </a:r>
            <a:r>
              <a:rPr kumimoji="1" lang="ja-JP" altLang="en-US" sz="3600" b="1" dirty="0">
                <a:latin typeface="メイリオ" panose="020B0604030504040204" pitchFamily="50" charset="-128"/>
                <a:ea typeface="メイリオ" panose="020B0604030504040204" pitchFamily="50" charset="-128"/>
              </a:rPr>
              <a:t>）</a:t>
            </a:r>
            <a:endParaRPr kumimoji="1" lang="en-US" altLang="ja-JP" sz="3600" b="1" dirty="0">
              <a:latin typeface="メイリオ" panose="020B0604030504040204" pitchFamily="50" charset="-128"/>
              <a:ea typeface="メイリオ" panose="020B0604030504040204" pitchFamily="50" charset="-128"/>
            </a:endParaRPr>
          </a:p>
        </p:txBody>
      </p:sp>
      <p:pic>
        <p:nvPicPr>
          <p:cNvPr id="4" name="図 3">
            <a:extLst>
              <a:ext uri="{FF2B5EF4-FFF2-40B4-BE49-F238E27FC236}">
                <a16:creationId xmlns:a16="http://schemas.microsoft.com/office/drawing/2014/main" id="{334FA75C-9FB0-AA36-3620-0F8E48B38FC3}"/>
              </a:ext>
            </a:extLst>
          </p:cNvPr>
          <p:cNvPicPr>
            <a:picLocks noChangeAspect="1"/>
          </p:cNvPicPr>
          <p:nvPr/>
        </p:nvPicPr>
        <p:blipFill>
          <a:blip r:embed="rId3" cstate="hqprint">
            <a:extLst>
              <a:ext uri="{28A0092B-C50C-407E-A947-70E740481C1C}">
                <a14:useLocalDpi xmlns:a14="http://schemas.microsoft.com/office/drawing/2010/main"/>
              </a:ext>
            </a:extLst>
          </a:blip>
          <a:srcRect/>
          <a:stretch>
            <a:fillRect/>
          </a:stretch>
        </p:blipFill>
        <p:spPr>
          <a:xfrm>
            <a:off x="0" y="0"/>
            <a:ext cx="12192000" cy="719328"/>
          </a:xfrm>
          <a:prstGeom prst="rect">
            <a:avLst/>
          </a:prstGeom>
        </p:spPr>
      </p:pic>
      <p:sp>
        <p:nvSpPr>
          <p:cNvPr id="6" name="テキスト ボックス 5">
            <a:extLst>
              <a:ext uri="{FF2B5EF4-FFF2-40B4-BE49-F238E27FC236}">
                <a16:creationId xmlns:a16="http://schemas.microsoft.com/office/drawing/2014/main" id="{BA4912B5-1410-971C-5929-40C4FA187C2E}"/>
              </a:ext>
            </a:extLst>
          </p:cNvPr>
          <p:cNvSpPr txBox="1"/>
          <p:nvPr/>
        </p:nvSpPr>
        <p:spPr>
          <a:xfrm>
            <a:off x="65000" y="107328"/>
            <a:ext cx="9144000" cy="612000"/>
          </a:xfrm>
          <a:prstGeom prst="rect">
            <a:avLst/>
          </a:prstGeom>
          <a:noFill/>
        </p:spPr>
        <p:txBody>
          <a:bodyPr wrap="square" lIns="180000" tIns="180000" rIns="0" bIns="0" rtlCol="0" anchor="ctr" anchorCtr="0">
            <a:noAutofit/>
          </a:bodyPr>
          <a:lstStyle>
            <a:defPPr>
              <a:defRPr lang="en-US"/>
            </a:defPPr>
            <a:lvl1pPr>
              <a:lnSpc>
                <a:spcPts val="4000"/>
              </a:lnSpc>
              <a:defRPr kumimoji="1" sz="3600" b="1" i="1">
                <a:solidFill>
                  <a:schemeClr val="bg1"/>
                </a:solidFill>
                <a:latin typeface="メイリオ" panose="020B0604030504040204" pitchFamily="50" charset="-128"/>
                <a:ea typeface="メイリオ" panose="020B0604030504040204" pitchFamily="50" charset="-128"/>
              </a:defRPr>
            </a:lvl1pPr>
          </a:lstStyle>
          <a:p>
            <a:r>
              <a:rPr lang="ja-JP" altLang="en-US" dirty="0"/>
              <a:t>避難行動の注意点</a:t>
            </a:r>
            <a:r>
              <a:rPr lang="ja-JP" altLang="en-US" i="0" dirty="0"/>
              <a:t>Ｑ</a:t>
            </a:r>
            <a:r>
              <a:rPr lang="en-US" altLang="ja-JP" i="0" dirty="0"/>
              <a:t>4</a:t>
            </a:r>
            <a:endParaRPr lang="ja-JP" altLang="en-US" dirty="0"/>
          </a:p>
        </p:txBody>
      </p:sp>
      <p:sp>
        <p:nvSpPr>
          <p:cNvPr id="7" name="スライド番号プレースホルダー 9">
            <a:extLst>
              <a:ext uri="{FF2B5EF4-FFF2-40B4-BE49-F238E27FC236}">
                <a16:creationId xmlns:a16="http://schemas.microsoft.com/office/drawing/2014/main" id="{641ABDF7-F574-21A2-CAA1-05CCDD5FD3A1}"/>
              </a:ext>
            </a:extLst>
          </p:cNvPr>
          <p:cNvSpPr txBox="1">
            <a:spLocks/>
          </p:cNvSpPr>
          <p:nvPr/>
        </p:nvSpPr>
        <p:spPr>
          <a:xfrm>
            <a:off x="11322921" y="0"/>
            <a:ext cx="869079"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316C58C4-C82E-4833-8098-8F727F1E616F}" type="slidenum">
              <a:rPr kumimoji="1" lang="ja-JP" altLang="en-US" sz="1600" smtClean="0">
                <a:solidFill>
                  <a:schemeClr val="bg1"/>
                </a:solidFill>
                <a:latin typeface="メイリオ" panose="020B0604030504040204" pitchFamily="50" charset="-128"/>
                <a:ea typeface="メイリオ" panose="020B0604030504040204" pitchFamily="50" charset="-128"/>
              </a:rPr>
              <a:pPr/>
              <a:t>13</a:t>
            </a:fld>
            <a:endParaRPr kumimoji="1" lang="ja-JP" altLang="en-US" sz="1600" dirty="0">
              <a:solidFill>
                <a:schemeClr val="bg1"/>
              </a:solidFill>
              <a:latin typeface="メイリオ" panose="020B0604030504040204" pitchFamily="50" charset="-128"/>
              <a:ea typeface="メイリオ" panose="020B0604030504040204" pitchFamily="50" charset="-128"/>
            </a:endParaRPr>
          </a:p>
        </p:txBody>
      </p:sp>
      <p:sp>
        <p:nvSpPr>
          <p:cNvPr id="8" name="テキスト ボックス 7">
            <a:extLst>
              <a:ext uri="{FF2B5EF4-FFF2-40B4-BE49-F238E27FC236}">
                <a16:creationId xmlns:a16="http://schemas.microsoft.com/office/drawing/2014/main" id="{4D14C9A3-B190-B4B3-35DC-D1F7F2509AE7}"/>
              </a:ext>
            </a:extLst>
          </p:cNvPr>
          <p:cNvSpPr txBox="1"/>
          <p:nvPr/>
        </p:nvSpPr>
        <p:spPr>
          <a:xfrm>
            <a:off x="228600" y="-20782"/>
            <a:ext cx="949743" cy="323165"/>
          </a:xfrm>
          <a:prstGeom prst="rect">
            <a:avLst/>
          </a:prstGeom>
          <a:noFill/>
        </p:spPr>
        <p:txBody>
          <a:bodyPr wrap="square" rIns="0">
            <a:spAutoFit/>
          </a:bodyPr>
          <a:lstStyle/>
          <a:p>
            <a:pPr algn="ctr"/>
            <a:r>
              <a:rPr lang="ja-JP" altLang="en-US" sz="1500" dirty="0">
                <a:solidFill>
                  <a:schemeClr val="bg1"/>
                </a:solidFill>
                <a:latin typeface="メイリオ" panose="020B0604030504040204" pitchFamily="50" charset="-128"/>
                <a:ea typeface="メイリオ" panose="020B0604030504040204" pitchFamily="50" charset="-128"/>
              </a:rPr>
              <a:t>ひ な ん</a:t>
            </a:r>
          </a:p>
        </p:txBody>
      </p:sp>
      <p:pic>
        <p:nvPicPr>
          <p:cNvPr id="15" name="図 14">
            <a:extLst>
              <a:ext uri="{FF2B5EF4-FFF2-40B4-BE49-F238E27FC236}">
                <a16:creationId xmlns:a16="http://schemas.microsoft.com/office/drawing/2014/main" id="{98AA2A2E-16E5-5CE3-BDFD-524D585B9671}"/>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10106229" y="5768295"/>
            <a:ext cx="1869440" cy="1089705"/>
          </a:xfrm>
          <a:prstGeom prst="rect">
            <a:avLst/>
          </a:prstGeom>
        </p:spPr>
      </p:pic>
      <p:sp>
        <p:nvSpPr>
          <p:cNvPr id="10" name="乗算記号 9">
            <a:extLst>
              <a:ext uri="{FF2B5EF4-FFF2-40B4-BE49-F238E27FC236}">
                <a16:creationId xmlns:a16="http://schemas.microsoft.com/office/drawing/2014/main" id="{AEA1B116-C406-5103-C3B7-571BE88C6D3D}"/>
              </a:ext>
            </a:extLst>
          </p:cNvPr>
          <p:cNvSpPr>
            <a:spLocks noChangeAspect="1"/>
          </p:cNvSpPr>
          <p:nvPr/>
        </p:nvSpPr>
        <p:spPr>
          <a:xfrm>
            <a:off x="4221701" y="487546"/>
            <a:ext cx="3748598" cy="3672000"/>
          </a:xfrm>
          <a:prstGeom prst="mathMultiply">
            <a:avLst>
              <a:gd name="adj1" fmla="val 9513"/>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 name="テキスト ボックス 10">
            <a:extLst>
              <a:ext uri="{FF2B5EF4-FFF2-40B4-BE49-F238E27FC236}">
                <a16:creationId xmlns:a16="http://schemas.microsoft.com/office/drawing/2014/main" id="{7FE74623-2DBD-72F1-4D3B-CC045B0233BB}"/>
              </a:ext>
            </a:extLst>
          </p:cNvPr>
          <p:cNvSpPr txBox="1"/>
          <p:nvPr/>
        </p:nvSpPr>
        <p:spPr>
          <a:xfrm>
            <a:off x="5347988" y="5017648"/>
            <a:ext cx="1440606" cy="663864"/>
          </a:xfrm>
          <a:prstGeom prst="rect">
            <a:avLst/>
          </a:prstGeom>
          <a:noFill/>
          <a:ln>
            <a:noFill/>
          </a:ln>
        </p:spPr>
        <p:txBody>
          <a:bodyPr wrap="square" rtlCol="0" anchor="ctr" anchorCtr="0">
            <a:noAutofit/>
          </a:bodyPr>
          <a:lstStyle/>
          <a:p>
            <a:pPr algn="dist"/>
            <a:r>
              <a:rPr kumimoji="1" lang="ja-JP" altLang="en-US" sz="1400" dirty="0">
                <a:solidFill>
                  <a:srgbClr val="F35353"/>
                </a:solidFill>
                <a:latin typeface="メイリオ" panose="020B0604030504040204" pitchFamily="50" charset="-128"/>
                <a:ea typeface="メイリオ" panose="020B0604030504040204" pitchFamily="50" charset="-128"/>
              </a:rPr>
              <a:t>きちょうひん</a:t>
            </a:r>
            <a:endParaRPr kumimoji="1" lang="en-US" altLang="ja-JP" sz="1400" dirty="0">
              <a:solidFill>
                <a:srgbClr val="F35353"/>
              </a:solidFill>
              <a:latin typeface="メイリオ" panose="020B0604030504040204" pitchFamily="50" charset="-128"/>
              <a:ea typeface="メイリオ" panose="020B0604030504040204" pitchFamily="50" charset="-128"/>
            </a:endParaRPr>
          </a:p>
        </p:txBody>
      </p:sp>
      <p:sp>
        <p:nvSpPr>
          <p:cNvPr id="13" name="テキスト ボックス 12">
            <a:extLst>
              <a:ext uri="{FF2B5EF4-FFF2-40B4-BE49-F238E27FC236}">
                <a16:creationId xmlns:a16="http://schemas.microsoft.com/office/drawing/2014/main" id="{EAB50038-2BC9-0353-2525-75C3DB4E8812}"/>
              </a:ext>
            </a:extLst>
          </p:cNvPr>
          <p:cNvSpPr txBox="1"/>
          <p:nvPr/>
        </p:nvSpPr>
        <p:spPr>
          <a:xfrm>
            <a:off x="6705601" y="3554701"/>
            <a:ext cx="1041400" cy="663864"/>
          </a:xfrm>
          <a:prstGeom prst="rect">
            <a:avLst/>
          </a:prstGeom>
          <a:noFill/>
          <a:ln>
            <a:noFill/>
          </a:ln>
        </p:spPr>
        <p:txBody>
          <a:bodyPr wrap="square" rtlCol="0" anchor="ctr" anchorCtr="0">
            <a:noAutofit/>
          </a:bodyPr>
          <a:lstStyle/>
          <a:p>
            <a:pPr algn="dist"/>
            <a:r>
              <a:rPr kumimoji="1" lang="ja-JP" altLang="en-US" sz="1400" dirty="0">
                <a:solidFill>
                  <a:srgbClr val="F35353"/>
                </a:solidFill>
                <a:latin typeface="メイリオ" panose="020B0604030504040204" pitchFamily="50" charset="-128"/>
                <a:ea typeface="メイリオ" panose="020B0604030504040204" pitchFamily="50" charset="-128"/>
              </a:rPr>
              <a:t>げんかん</a:t>
            </a:r>
            <a:endParaRPr kumimoji="1" lang="en-US" altLang="ja-JP" sz="1400" dirty="0">
              <a:solidFill>
                <a:srgbClr val="F35353"/>
              </a:solidFill>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13291233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217987-C333-3498-01AB-6BAB0C8298C7}"/>
            </a:ext>
          </a:extLst>
        </p:cNvPr>
        <p:cNvGrpSpPr/>
        <p:nvPr/>
      </p:nvGrpSpPr>
      <p:grpSpPr>
        <a:xfrm>
          <a:off x="0" y="0"/>
          <a:ext cx="0" cy="0"/>
          <a:chOff x="0" y="0"/>
          <a:chExt cx="0" cy="0"/>
        </a:xfrm>
      </p:grpSpPr>
      <p:pic>
        <p:nvPicPr>
          <p:cNvPr id="5" name="図 4">
            <a:extLst>
              <a:ext uri="{FF2B5EF4-FFF2-40B4-BE49-F238E27FC236}">
                <a16:creationId xmlns:a16="http://schemas.microsoft.com/office/drawing/2014/main" id="{F9AA5650-5AE9-67F0-0307-78C17A348B7E}"/>
              </a:ext>
            </a:extLst>
          </p:cNvPr>
          <p:cNvPicPr>
            <a:picLocks noChangeAspect="1"/>
          </p:cNvPicPr>
          <p:nvPr/>
        </p:nvPicPr>
        <p:blipFill>
          <a:blip r:embed="rId3" cstate="hqprint">
            <a:extLst>
              <a:ext uri="{28A0092B-C50C-407E-A947-70E740481C1C}">
                <a14:useLocalDpi xmlns:a14="http://schemas.microsoft.com/office/drawing/2010/main"/>
              </a:ext>
            </a:extLst>
          </a:blip>
          <a:srcRect/>
          <a:stretch>
            <a:fillRect/>
          </a:stretch>
        </p:blipFill>
        <p:spPr>
          <a:xfrm>
            <a:off x="-17124" y="0"/>
            <a:ext cx="12209124" cy="6858000"/>
          </a:xfrm>
          <a:prstGeom prst="rect">
            <a:avLst/>
          </a:prstGeom>
        </p:spPr>
      </p:pic>
      <p:pic>
        <p:nvPicPr>
          <p:cNvPr id="14" name="図 13">
            <a:extLst>
              <a:ext uri="{FF2B5EF4-FFF2-40B4-BE49-F238E27FC236}">
                <a16:creationId xmlns:a16="http://schemas.microsoft.com/office/drawing/2014/main" id="{12187A3A-D398-E15D-7254-B682C119A9A0}"/>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6920989" y="477952"/>
            <a:ext cx="3400049" cy="1981905"/>
          </a:xfrm>
          <a:prstGeom prst="rect">
            <a:avLst/>
          </a:prstGeom>
        </p:spPr>
      </p:pic>
      <p:grpSp>
        <p:nvGrpSpPr>
          <p:cNvPr id="3" name="グループ化 2">
            <a:extLst>
              <a:ext uri="{FF2B5EF4-FFF2-40B4-BE49-F238E27FC236}">
                <a16:creationId xmlns:a16="http://schemas.microsoft.com/office/drawing/2014/main" id="{4A174BB4-EDD1-ED78-F866-0D2194A802D3}"/>
              </a:ext>
            </a:extLst>
          </p:cNvPr>
          <p:cNvGrpSpPr/>
          <p:nvPr/>
        </p:nvGrpSpPr>
        <p:grpSpPr>
          <a:xfrm>
            <a:off x="1024748" y="696913"/>
            <a:ext cx="6258837" cy="881452"/>
            <a:chOff x="733425" y="380647"/>
            <a:chExt cx="4997341" cy="1860731"/>
          </a:xfrm>
        </p:grpSpPr>
        <p:sp>
          <p:nvSpPr>
            <p:cNvPr id="4" name="四角形: 角を丸くする 3">
              <a:extLst>
                <a:ext uri="{FF2B5EF4-FFF2-40B4-BE49-F238E27FC236}">
                  <a16:creationId xmlns:a16="http://schemas.microsoft.com/office/drawing/2014/main" id="{32633E8F-B6F5-2C9E-D6CB-3A7ADE9EF343}"/>
                </a:ext>
              </a:extLst>
            </p:cNvPr>
            <p:cNvSpPr/>
            <p:nvPr/>
          </p:nvSpPr>
          <p:spPr>
            <a:xfrm>
              <a:off x="733425" y="380647"/>
              <a:ext cx="4411434" cy="1860731"/>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フリーフォーム: 図形 5">
              <a:extLst>
                <a:ext uri="{FF2B5EF4-FFF2-40B4-BE49-F238E27FC236}">
                  <a16:creationId xmlns:a16="http://schemas.microsoft.com/office/drawing/2014/main" id="{88ECB9B2-2B91-A32A-FAD1-BE7E1F9DE428}"/>
                </a:ext>
              </a:extLst>
            </p:cNvPr>
            <p:cNvSpPr/>
            <p:nvPr/>
          </p:nvSpPr>
          <p:spPr>
            <a:xfrm>
              <a:off x="4966138" y="1098177"/>
              <a:ext cx="764628" cy="425669"/>
            </a:xfrm>
            <a:custGeom>
              <a:avLst/>
              <a:gdLst>
                <a:gd name="connsiteX0" fmla="*/ 78828 w 764628"/>
                <a:gd name="connsiteY0" fmla="*/ 0 h 425669"/>
                <a:gd name="connsiteX1" fmla="*/ 764628 w 764628"/>
                <a:gd name="connsiteY1" fmla="*/ 362607 h 425669"/>
                <a:gd name="connsiteX2" fmla="*/ 0 w 764628"/>
                <a:gd name="connsiteY2" fmla="*/ 425669 h 425669"/>
              </a:gdLst>
              <a:ahLst/>
              <a:cxnLst>
                <a:cxn ang="0">
                  <a:pos x="connsiteX0" y="connsiteY0"/>
                </a:cxn>
                <a:cxn ang="0">
                  <a:pos x="connsiteX1" y="connsiteY1"/>
                </a:cxn>
                <a:cxn ang="0">
                  <a:pos x="connsiteX2" y="connsiteY2"/>
                </a:cxn>
              </a:cxnLst>
              <a:rect l="l" t="t" r="r" b="b"/>
              <a:pathLst>
                <a:path w="764628" h="425669">
                  <a:moveTo>
                    <a:pt x="78828" y="0"/>
                  </a:moveTo>
                  <a:lnTo>
                    <a:pt x="764628" y="362607"/>
                  </a:lnTo>
                  <a:lnTo>
                    <a:pt x="0" y="425669"/>
                  </a:lnTo>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8" name="テキスト ボックス 7">
            <a:extLst>
              <a:ext uri="{FF2B5EF4-FFF2-40B4-BE49-F238E27FC236}">
                <a16:creationId xmlns:a16="http://schemas.microsoft.com/office/drawing/2014/main" id="{6C61777F-799B-EC80-58E3-7C54EF0A6577}"/>
              </a:ext>
            </a:extLst>
          </p:cNvPr>
          <p:cNvSpPr txBox="1"/>
          <p:nvPr/>
        </p:nvSpPr>
        <p:spPr>
          <a:xfrm>
            <a:off x="1109945" y="966205"/>
            <a:ext cx="5354632" cy="685277"/>
          </a:xfrm>
          <a:prstGeom prst="rect">
            <a:avLst/>
          </a:prstGeom>
          <a:noFill/>
        </p:spPr>
        <p:txBody>
          <a:bodyPr wrap="square" lIns="180000" rtlCol="0" anchor="ctr" anchorCtr="0">
            <a:noAutofit/>
          </a:bodyPr>
          <a:lstStyle/>
          <a:p>
            <a:pPr algn="ctr"/>
            <a:r>
              <a:rPr kumimoji="1" lang="ja-JP" altLang="en-US" sz="4800" b="1" dirty="0">
                <a:solidFill>
                  <a:schemeClr val="bg1"/>
                </a:solidFill>
                <a:latin typeface="メイリオ" panose="020B0604030504040204" pitchFamily="50" charset="-128"/>
                <a:ea typeface="メイリオ" panose="020B0604030504040204" pitchFamily="50" charset="-128"/>
              </a:rPr>
              <a:t>避難行動の注意点</a:t>
            </a:r>
            <a:endParaRPr kumimoji="1" lang="en-US" altLang="ja-JP" sz="4800" b="1" dirty="0">
              <a:solidFill>
                <a:schemeClr val="bg1"/>
              </a:solidFill>
              <a:latin typeface="メイリオ" panose="020B0604030504040204" pitchFamily="50" charset="-128"/>
              <a:ea typeface="メイリオ" panose="020B0604030504040204" pitchFamily="50" charset="-128"/>
            </a:endParaRPr>
          </a:p>
        </p:txBody>
      </p:sp>
      <p:sp>
        <p:nvSpPr>
          <p:cNvPr id="9" name="四角形: 角を丸くする 8">
            <a:extLst>
              <a:ext uri="{FF2B5EF4-FFF2-40B4-BE49-F238E27FC236}">
                <a16:creationId xmlns:a16="http://schemas.microsoft.com/office/drawing/2014/main" id="{5DB217EE-C8A7-6F59-FDA0-3E2B8219B1C1}"/>
              </a:ext>
            </a:extLst>
          </p:cNvPr>
          <p:cNvSpPr/>
          <p:nvPr/>
        </p:nvSpPr>
        <p:spPr>
          <a:xfrm>
            <a:off x="831694" y="2374187"/>
            <a:ext cx="10619088" cy="3196349"/>
          </a:xfrm>
          <a:prstGeom prst="roundRect">
            <a:avLst>
              <a:gd name="adj" fmla="val 12131"/>
            </a:avLst>
          </a:prstGeom>
          <a:solidFill>
            <a:srgbClr val="FFFCD1"/>
          </a:solidFill>
          <a:ln w="28575">
            <a:solidFill>
              <a:srgbClr val="00B0F0"/>
            </a:solidFill>
          </a:ln>
          <a:effectLst>
            <a:outerShdw dist="101600" dir="2700000" algn="tl" rotWithShape="0">
              <a:schemeClr val="accent1">
                <a:lumMod val="50000"/>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 name="四角形: 角を丸くする 11">
            <a:extLst>
              <a:ext uri="{FF2B5EF4-FFF2-40B4-BE49-F238E27FC236}">
                <a16:creationId xmlns:a16="http://schemas.microsoft.com/office/drawing/2014/main" id="{9DCE93FE-DD5A-1087-04F0-7399972C6293}"/>
              </a:ext>
            </a:extLst>
          </p:cNvPr>
          <p:cNvSpPr/>
          <p:nvPr/>
        </p:nvSpPr>
        <p:spPr>
          <a:xfrm>
            <a:off x="1201394" y="1832639"/>
            <a:ext cx="1728843" cy="881452"/>
          </a:xfrm>
          <a:prstGeom prst="roundRect">
            <a:avLst>
              <a:gd name="adj" fmla="val 12131"/>
            </a:avLst>
          </a:prstGeom>
          <a:solidFill>
            <a:srgbClr val="00B0F0"/>
          </a:solidFill>
          <a:ln w="28575">
            <a:solidFill>
              <a:srgbClr val="00B0F0"/>
            </a:solidFill>
          </a:ln>
          <a:effectLst>
            <a:outerShdw dist="101600" dir="2700000" algn="tl" rotWithShape="0">
              <a:schemeClr val="accent1">
                <a:lumMod val="50000"/>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5500" b="1" dirty="0">
                <a:latin typeface="メイリオ" panose="020B0604030504040204" pitchFamily="50" charset="-128"/>
                <a:ea typeface="メイリオ" panose="020B0604030504040204" pitchFamily="50" charset="-128"/>
              </a:rPr>
              <a:t>Ｑ</a:t>
            </a:r>
            <a:r>
              <a:rPr kumimoji="1" lang="en-US" altLang="ja-JP" sz="5500" b="1" dirty="0">
                <a:latin typeface="メイリオ" panose="020B0604030504040204" pitchFamily="50" charset="-128"/>
                <a:ea typeface="メイリオ" panose="020B0604030504040204" pitchFamily="50" charset="-128"/>
              </a:rPr>
              <a:t>5. </a:t>
            </a:r>
            <a:endParaRPr kumimoji="1" lang="ja-JP" altLang="en-US" sz="5500" b="1" dirty="0">
              <a:latin typeface="メイリオ" panose="020B0604030504040204" pitchFamily="50" charset="-128"/>
              <a:ea typeface="メイリオ" panose="020B0604030504040204" pitchFamily="50" charset="-128"/>
            </a:endParaRPr>
          </a:p>
        </p:txBody>
      </p:sp>
      <p:sp>
        <p:nvSpPr>
          <p:cNvPr id="10" name="スライド番号プレースホルダー 9">
            <a:extLst>
              <a:ext uri="{FF2B5EF4-FFF2-40B4-BE49-F238E27FC236}">
                <a16:creationId xmlns:a16="http://schemas.microsoft.com/office/drawing/2014/main" id="{72CAE914-886F-84F3-8912-4E2FB5448E60}"/>
              </a:ext>
            </a:extLst>
          </p:cNvPr>
          <p:cNvSpPr txBox="1">
            <a:spLocks/>
          </p:cNvSpPr>
          <p:nvPr/>
        </p:nvSpPr>
        <p:spPr>
          <a:xfrm>
            <a:off x="11322921" y="0"/>
            <a:ext cx="869079"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316C58C4-C82E-4833-8098-8F727F1E616F}" type="slidenum">
              <a:rPr kumimoji="1" lang="ja-JP" altLang="en-US" sz="1600" smtClean="0">
                <a:solidFill>
                  <a:schemeClr val="bg1"/>
                </a:solidFill>
                <a:latin typeface="メイリオ" panose="020B0604030504040204" pitchFamily="50" charset="-128"/>
                <a:ea typeface="メイリオ" panose="020B0604030504040204" pitchFamily="50" charset="-128"/>
              </a:rPr>
              <a:pPr/>
              <a:t>14</a:t>
            </a:fld>
            <a:endParaRPr kumimoji="1" lang="ja-JP" altLang="en-US" sz="1600" dirty="0">
              <a:solidFill>
                <a:schemeClr val="bg1"/>
              </a:solidFill>
              <a:latin typeface="メイリオ" panose="020B0604030504040204" pitchFamily="50" charset="-128"/>
              <a:ea typeface="メイリオ" panose="020B0604030504040204" pitchFamily="50" charset="-128"/>
            </a:endParaRPr>
          </a:p>
        </p:txBody>
      </p:sp>
      <p:sp>
        <p:nvSpPr>
          <p:cNvPr id="15" name="テキスト ボックス 14">
            <a:extLst>
              <a:ext uri="{FF2B5EF4-FFF2-40B4-BE49-F238E27FC236}">
                <a16:creationId xmlns:a16="http://schemas.microsoft.com/office/drawing/2014/main" id="{97FDEA26-1C0E-2B01-49EB-F9D44DFCB01F}"/>
              </a:ext>
            </a:extLst>
          </p:cNvPr>
          <p:cNvSpPr txBox="1"/>
          <p:nvPr/>
        </p:nvSpPr>
        <p:spPr>
          <a:xfrm>
            <a:off x="1496290" y="695892"/>
            <a:ext cx="949743" cy="323165"/>
          </a:xfrm>
          <a:prstGeom prst="rect">
            <a:avLst/>
          </a:prstGeom>
          <a:noFill/>
        </p:spPr>
        <p:txBody>
          <a:bodyPr wrap="square" rIns="0">
            <a:spAutoFit/>
          </a:bodyPr>
          <a:lstStyle/>
          <a:p>
            <a:pPr algn="ctr"/>
            <a:r>
              <a:rPr lang="ja-JP" altLang="en-US" sz="1500" dirty="0">
                <a:solidFill>
                  <a:schemeClr val="bg1"/>
                </a:solidFill>
                <a:latin typeface="メイリオ" panose="020B0604030504040204" pitchFamily="50" charset="-128"/>
                <a:ea typeface="メイリオ" panose="020B0604030504040204" pitchFamily="50" charset="-128"/>
              </a:rPr>
              <a:t>ひ な ん</a:t>
            </a:r>
          </a:p>
        </p:txBody>
      </p:sp>
      <p:sp>
        <p:nvSpPr>
          <p:cNvPr id="13" name="テキスト ボックス 12">
            <a:extLst>
              <a:ext uri="{FF2B5EF4-FFF2-40B4-BE49-F238E27FC236}">
                <a16:creationId xmlns:a16="http://schemas.microsoft.com/office/drawing/2014/main" id="{05A7C72A-C134-1604-1C4F-D7D0B44D00F3}"/>
              </a:ext>
            </a:extLst>
          </p:cNvPr>
          <p:cNvSpPr txBox="1"/>
          <p:nvPr/>
        </p:nvSpPr>
        <p:spPr>
          <a:xfrm>
            <a:off x="1358741" y="2615181"/>
            <a:ext cx="9260768" cy="2856445"/>
          </a:xfrm>
          <a:prstGeom prst="rect">
            <a:avLst/>
          </a:prstGeom>
          <a:noFill/>
          <a:ln>
            <a:noFill/>
          </a:ln>
        </p:spPr>
        <p:txBody>
          <a:bodyPr wrap="square" lIns="180000" rtlCol="0" anchor="ctr" anchorCtr="0">
            <a:noAutofit/>
          </a:bodyPr>
          <a:lstStyle/>
          <a:p>
            <a:pPr marL="360000" indent="-457200" algn="ctr"/>
            <a:r>
              <a:rPr kumimoji="1" lang="ja-JP" altLang="en-US" sz="5400" b="1" dirty="0">
                <a:latin typeface="メイリオ" panose="020B0604030504040204" pitchFamily="50" charset="-128"/>
                <a:ea typeface="メイリオ" panose="020B0604030504040204" pitchFamily="50" charset="-128"/>
              </a:rPr>
              <a:t>　台風に備えて、</a:t>
            </a:r>
            <a:r>
              <a:rPr kumimoji="1" lang="ja-JP" altLang="en-US" sz="5400" b="1" dirty="0">
                <a:solidFill>
                  <a:srgbClr val="EC5A5A"/>
                </a:solidFill>
                <a:latin typeface="メイリオ" panose="020B0604030504040204" pitchFamily="50" charset="-128"/>
                <a:ea typeface="メイリオ" panose="020B0604030504040204" pitchFamily="50" charset="-128"/>
              </a:rPr>
              <a:t>カーテンや</a:t>
            </a:r>
            <a:endParaRPr kumimoji="1" lang="en-US" altLang="ja-JP" sz="5400" b="1" dirty="0">
              <a:solidFill>
                <a:srgbClr val="EC5A5A"/>
              </a:solidFill>
              <a:latin typeface="メイリオ" panose="020B0604030504040204" pitchFamily="50" charset="-128"/>
              <a:ea typeface="メイリオ" panose="020B0604030504040204" pitchFamily="50" charset="-128"/>
            </a:endParaRPr>
          </a:p>
          <a:p>
            <a:pPr marL="360000" indent="-457200" algn="ctr"/>
            <a:r>
              <a:rPr kumimoji="1" lang="ja-JP" altLang="en-US" sz="5400" b="1" dirty="0">
                <a:solidFill>
                  <a:srgbClr val="EC5A5A"/>
                </a:solidFill>
                <a:latin typeface="メイリオ" panose="020B0604030504040204" pitchFamily="50" charset="-128"/>
                <a:ea typeface="メイリオ" panose="020B0604030504040204" pitchFamily="50" charset="-128"/>
              </a:rPr>
              <a:t>ブラインド</a:t>
            </a:r>
            <a:r>
              <a:rPr kumimoji="1" lang="ja-JP" altLang="en-US" sz="5400" b="1" dirty="0">
                <a:latin typeface="メイリオ" panose="020B0604030504040204" pitchFamily="50" charset="-128"/>
                <a:ea typeface="メイリオ" panose="020B0604030504040204" pitchFamily="50" charset="-128"/>
              </a:rPr>
              <a:t>を閉めておく</a:t>
            </a:r>
          </a:p>
        </p:txBody>
      </p:sp>
      <p:sp>
        <p:nvSpPr>
          <p:cNvPr id="7" name="テキスト ボックス 6">
            <a:extLst>
              <a:ext uri="{FF2B5EF4-FFF2-40B4-BE49-F238E27FC236}">
                <a16:creationId xmlns:a16="http://schemas.microsoft.com/office/drawing/2014/main" id="{5E007EA1-F1DF-EEDB-00C7-85AA3C2A4AD3}"/>
              </a:ext>
            </a:extLst>
          </p:cNvPr>
          <p:cNvSpPr txBox="1"/>
          <p:nvPr/>
        </p:nvSpPr>
        <p:spPr>
          <a:xfrm>
            <a:off x="6488467" y="3612648"/>
            <a:ext cx="432522" cy="663864"/>
          </a:xfrm>
          <a:prstGeom prst="rect">
            <a:avLst/>
          </a:prstGeom>
          <a:noFill/>
          <a:ln>
            <a:noFill/>
          </a:ln>
        </p:spPr>
        <p:txBody>
          <a:bodyPr wrap="square" rtlCol="0" anchor="ctr" anchorCtr="0">
            <a:noAutofit/>
          </a:bodyPr>
          <a:lstStyle/>
          <a:p>
            <a:pPr algn="ctr"/>
            <a:r>
              <a:rPr kumimoji="1" lang="ja-JP" altLang="en-US" sz="1400" dirty="0">
                <a:latin typeface="メイリオ" panose="020B0604030504040204" pitchFamily="50" charset="-128"/>
                <a:ea typeface="メイリオ" panose="020B0604030504040204" pitchFamily="50" charset="-128"/>
              </a:rPr>
              <a:t>し</a:t>
            </a:r>
            <a:endParaRPr kumimoji="1" lang="en-US" altLang="ja-JP" sz="1400" dirty="0">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11263907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C8DE8F-8C20-BE7A-6345-12F53B0BA549}"/>
            </a:ext>
          </a:extLst>
        </p:cNvPr>
        <p:cNvGrpSpPr/>
        <p:nvPr/>
      </p:nvGrpSpPr>
      <p:grpSpPr>
        <a:xfrm>
          <a:off x="0" y="0"/>
          <a:ext cx="0" cy="0"/>
          <a:chOff x="0" y="0"/>
          <a:chExt cx="0" cy="0"/>
        </a:xfrm>
      </p:grpSpPr>
      <p:sp>
        <p:nvSpPr>
          <p:cNvPr id="2" name="テキスト ボックス 1">
            <a:extLst>
              <a:ext uri="{FF2B5EF4-FFF2-40B4-BE49-F238E27FC236}">
                <a16:creationId xmlns:a16="http://schemas.microsoft.com/office/drawing/2014/main" id="{EA7F0115-5BE1-03A0-DCD6-4F929A8CCE17}"/>
              </a:ext>
            </a:extLst>
          </p:cNvPr>
          <p:cNvSpPr txBox="1"/>
          <p:nvPr/>
        </p:nvSpPr>
        <p:spPr>
          <a:xfrm>
            <a:off x="495300" y="3241610"/>
            <a:ext cx="11201400" cy="2822908"/>
          </a:xfrm>
          <a:prstGeom prst="rect">
            <a:avLst/>
          </a:prstGeom>
          <a:noFill/>
        </p:spPr>
        <p:txBody>
          <a:bodyPr wrap="square" rtlCol="0" anchor="t" anchorCtr="0">
            <a:noAutofit/>
          </a:bodyPr>
          <a:lstStyle/>
          <a:p>
            <a:pPr algn="ctr">
              <a:lnSpc>
                <a:spcPts val="4500"/>
              </a:lnSpc>
              <a:spcBef>
                <a:spcPts val="1200"/>
              </a:spcBef>
            </a:pPr>
            <a:r>
              <a:rPr kumimoji="1" lang="ja-JP" altLang="en-US" sz="3600" b="1" dirty="0">
                <a:latin typeface="メイリオ" panose="020B0604030504040204" pitchFamily="50" charset="-128"/>
                <a:ea typeface="メイリオ" panose="020B0604030504040204" pitchFamily="50" charset="-128"/>
              </a:rPr>
              <a:t>台風では</a:t>
            </a:r>
            <a:r>
              <a:rPr kumimoji="1" lang="ja-JP" altLang="en-US" sz="3600" b="1" dirty="0">
                <a:solidFill>
                  <a:srgbClr val="F35353"/>
                </a:solidFill>
                <a:latin typeface="メイリオ" panose="020B0604030504040204" pitchFamily="50" charset="-128"/>
                <a:ea typeface="メイリオ" panose="020B0604030504040204" pitchFamily="50" charset="-128"/>
              </a:rPr>
              <a:t>色々なものが飛ばされます</a:t>
            </a:r>
            <a:r>
              <a:rPr kumimoji="1" lang="ja-JP" altLang="en-US" sz="3600" b="1" dirty="0">
                <a:latin typeface="メイリオ" panose="020B0604030504040204" pitchFamily="50" charset="-128"/>
                <a:ea typeface="メイリオ" panose="020B0604030504040204" pitchFamily="50" charset="-128"/>
              </a:rPr>
              <a:t>。</a:t>
            </a:r>
          </a:p>
          <a:p>
            <a:pPr algn="ctr">
              <a:lnSpc>
                <a:spcPts val="4500"/>
              </a:lnSpc>
              <a:spcBef>
                <a:spcPts val="1200"/>
              </a:spcBef>
            </a:pPr>
            <a:r>
              <a:rPr kumimoji="1" lang="ja-JP" altLang="en-US" sz="3600" b="1" dirty="0">
                <a:latin typeface="メイリオ" panose="020B0604030504040204" pitchFamily="50" charset="-128"/>
                <a:ea typeface="メイリオ" panose="020B0604030504040204" pitchFamily="50" charset="-128"/>
              </a:rPr>
              <a:t>窓ガラスが割れて、足をけがしてしまうと、</a:t>
            </a:r>
            <a:endParaRPr kumimoji="1" lang="en-US" altLang="ja-JP" sz="3600" b="1" dirty="0">
              <a:latin typeface="メイリオ" panose="020B0604030504040204" pitchFamily="50" charset="-128"/>
              <a:ea typeface="メイリオ" panose="020B0604030504040204" pitchFamily="50" charset="-128"/>
            </a:endParaRPr>
          </a:p>
          <a:p>
            <a:pPr algn="ctr">
              <a:lnSpc>
                <a:spcPts val="4500"/>
              </a:lnSpc>
              <a:spcBef>
                <a:spcPts val="1200"/>
              </a:spcBef>
            </a:pPr>
            <a:r>
              <a:rPr kumimoji="1" lang="ja-JP" altLang="en-US" sz="3600" b="1" dirty="0">
                <a:latin typeface="メイリオ" panose="020B0604030504040204" pitchFamily="50" charset="-128"/>
                <a:ea typeface="メイリオ" panose="020B0604030504040204" pitchFamily="50" charset="-128"/>
              </a:rPr>
              <a:t>避難しにくくなります。</a:t>
            </a:r>
          </a:p>
          <a:p>
            <a:pPr algn="ctr">
              <a:lnSpc>
                <a:spcPts val="4500"/>
              </a:lnSpc>
              <a:spcBef>
                <a:spcPts val="1200"/>
              </a:spcBef>
            </a:pPr>
            <a:r>
              <a:rPr kumimoji="1" lang="ja-JP" altLang="en-US" sz="3600" b="1" dirty="0">
                <a:latin typeface="メイリオ" panose="020B0604030504040204" pitchFamily="50" charset="-128"/>
                <a:ea typeface="メイリオ" panose="020B0604030504040204" pitchFamily="50" charset="-128"/>
              </a:rPr>
              <a:t>家のまわりの自転車やプランターは</a:t>
            </a:r>
            <a:endParaRPr kumimoji="1" lang="en-US" altLang="ja-JP" sz="3600" b="1" dirty="0">
              <a:latin typeface="メイリオ" panose="020B0604030504040204" pitchFamily="50" charset="-128"/>
              <a:ea typeface="メイリオ" panose="020B0604030504040204" pitchFamily="50" charset="-128"/>
            </a:endParaRPr>
          </a:p>
          <a:p>
            <a:pPr algn="ctr">
              <a:lnSpc>
                <a:spcPts val="4500"/>
              </a:lnSpc>
              <a:spcBef>
                <a:spcPts val="1200"/>
              </a:spcBef>
            </a:pPr>
            <a:r>
              <a:rPr kumimoji="1" lang="ja-JP" altLang="en-US" sz="3600" b="1" dirty="0">
                <a:solidFill>
                  <a:srgbClr val="F35353"/>
                </a:solidFill>
                <a:latin typeface="メイリオ" panose="020B0604030504040204" pitchFamily="50" charset="-128"/>
                <a:ea typeface="メイリオ" panose="020B0604030504040204" pitchFamily="50" charset="-128"/>
              </a:rPr>
              <a:t>飛ばされないように</a:t>
            </a:r>
            <a:r>
              <a:rPr kumimoji="1" lang="ja-JP" altLang="en-US" sz="3600" b="1" dirty="0">
                <a:latin typeface="メイリオ" panose="020B0604030504040204" pitchFamily="50" charset="-128"/>
                <a:ea typeface="メイリオ" panose="020B0604030504040204" pitchFamily="50" charset="-128"/>
              </a:rPr>
              <a:t>しておきしょう。</a:t>
            </a:r>
          </a:p>
          <a:p>
            <a:pPr algn="ctr">
              <a:lnSpc>
                <a:spcPts val="4500"/>
              </a:lnSpc>
              <a:spcBef>
                <a:spcPts val="1200"/>
              </a:spcBef>
            </a:pPr>
            <a:endParaRPr kumimoji="1" lang="en-US" altLang="ja-JP" sz="3600" b="1" dirty="0">
              <a:latin typeface="メイリオ" panose="020B0604030504040204" pitchFamily="50" charset="-128"/>
              <a:ea typeface="メイリオ" panose="020B0604030504040204" pitchFamily="50" charset="-128"/>
            </a:endParaRPr>
          </a:p>
        </p:txBody>
      </p:sp>
      <p:pic>
        <p:nvPicPr>
          <p:cNvPr id="4" name="図 3">
            <a:extLst>
              <a:ext uri="{FF2B5EF4-FFF2-40B4-BE49-F238E27FC236}">
                <a16:creationId xmlns:a16="http://schemas.microsoft.com/office/drawing/2014/main" id="{20847114-3AE0-8E23-A5F7-E94EDB057044}"/>
              </a:ext>
            </a:extLst>
          </p:cNvPr>
          <p:cNvPicPr>
            <a:picLocks noChangeAspect="1"/>
          </p:cNvPicPr>
          <p:nvPr/>
        </p:nvPicPr>
        <p:blipFill>
          <a:blip r:embed="rId3" cstate="hqprint">
            <a:extLst>
              <a:ext uri="{28A0092B-C50C-407E-A947-70E740481C1C}">
                <a14:useLocalDpi xmlns:a14="http://schemas.microsoft.com/office/drawing/2010/main"/>
              </a:ext>
            </a:extLst>
          </a:blip>
          <a:srcRect/>
          <a:stretch>
            <a:fillRect/>
          </a:stretch>
        </p:blipFill>
        <p:spPr>
          <a:xfrm>
            <a:off x="0" y="0"/>
            <a:ext cx="12192000" cy="719328"/>
          </a:xfrm>
          <a:prstGeom prst="rect">
            <a:avLst/>
          </a:prstGeom>
        </p:spPr>
      </p:pic>
      <p:sp>
        <p:nvSpPr>
          <p:cNvPr id="6" name="テキスト ボックス 5">
            <a:extLst>
              <a:ext uri="{FF2B5EF4-FFF2-40B4-BE49-F238E27FC236}">
                <a16:creationId xmlns:a16="http://schemas.microsoft.com/office/drawing/2014/main" id="{8167047E-F3E2-C2D3-F347-E7275BE64325}"/>
              </a:ext>
            </a:extLst>
          </p:cNvPr>
          <p:cNvSpPr txBox="1"/>
          <p:nvPr/>
        </p:nvSpPr>
        <p:spPr>
          <a:xfrm>
            <a:off x="65000" y="107328"/>
            <a:ext cx="9144000" cy="612000"/>
          </a:xfrm>
          <a:prstGeom prst="rect">
            <a:avLst/>
          </a:prstGeom>
          <a:noFill/>
        </p:spPr>
        <p:txBody>
          <a:bodyPr wrap="square" lIns="180000" tIns="180000" rIns="0" bIns="0" rtlCol="0" anchor="ctr" anchorCtr="0">
            <a:noAutofit/>
          </a:bodyPr>
          <a:lstStyle>
            <a:defPPr>
              <a:defRPr lang="en-US"/>
            </a:defPPr>
            <a:lvl1pPr>
              <a:lnSpc>
                <a:spcPts val="4000"/>
              </a:lnSpc>
              <a:defRPr kumimoji="1" sz="3600" b="1" i="1">
                <a:solidFill>
                  <a:schemeClr val="bg1"/>
                </a:solidFill>
                <a:latin typeface="メイリオ" panose="020B0604030504040204" pitchFamily="50" charset="-128"/>
                <a:ea typeface="メイリオ" panose="020B0604030504040204" pitchFamily="50" charset="-128"/>
              </a:defRPr>
            </a:lvl1pPr>
          </a:lstStyle>
          <a:p>
            <a:r>
              <a:rPr lang="ja-JP" altLang="en-US" dirty="0"/>
              <a:t>避難行動の注意点</a:t>
            </a:r>
            <a:r>
              <a:rPr lang="ja-JP" altLang="en-US" i="0" dirty="0"/>
              <a:t>Ｑ</a:t>
            </a:r>
            <a:r>
              <a:rPr lang="en-US" altLang="ja-JP" i="0" dirty="0"/>
              <a:t>5</a:t>
            </a:r>
            <a:endParaRPr lang="ja-JP" altLang="en-US" dirty="0"/>
          </a:p>
        </p:txBody>
      </p:sp>
      <p:sp>
        <p:nvSpPr>
          <p:cNvPr id="9" name="テキスト ボックス 8">
            <a:extLst>
              <a:ext uri="{FF2B5EF4-FFF2-40B4-BE49-F238E27FC236}">
                <a16:creationId xmlns:a16="http://schemas.microsoft.com/office/drawing/2014/main" id="{52705767-3745-541E-175D-8E0AAAC75EC3}"/>
              </a:ext>
            </a:extLst>
          </p:cNvPr>
          <p:cNvSpPr txBox="1"/>
          <p:nvPr/>
        </p:nvSpPr>
        <p:spPr>
          <a:xfrm>
            <a:off x="3703950" y="4338582"/>
            <a:ext cx="841664" cy="663864"/>
          </a:xfrm>
          <a:prstGeom prst="rect">
            <a:avLst/>
          </a:prstGeom>
          <a:noFill/>
          <a:ln>
            <a:noFill/>
          </a:ln>
        </p:spPr>
        <p:txBody>
          <a:bodyPr wrap="square" rtlCol="0" anchor="ctr" anchorCtr="0">
            <a:noAutofit/>
          </a:bodyPr>
          <a:lstStyle/>
          <a:p>
            <a:pPr algn="ctr"/>
            <a:r>
              <a:rPr kumimoji="1" lang="ja-JP" altLang="en-US" sz="1400" dirty="0">
                <a:latin typeface="メイリオ" panose="020B0604030504040204" pitchFamily="50" charset="-128"/>
                <a:ea typeface="メイリオ" panose="020B0604030504040204" pitchFamily="50" charset="-128"/>
              </a:rPr>
              <a:t>ひ な ん</a:t>
            </a:r>
            <a:endParaRPr kumimoji="1" lang="en-US" altLang="ja-JP" sz="1400" dirty="0">
              <a:latin typeface="メイリオ" panose="020B0604030504040204" pitchFamily="50" charset="-128"/>
              <a:ea typeface="メイリオ" panose="020B0604030504040204" pitchFamily="50" charset="-128"/>
            </a:endParaRPr>
          </a:p>
        </p:txBody>
      </p:sp>
      <p:sp>
        <p:nvSpPr>
          <p:cNvPr id="7" name="スライド番号プレースホルダー 9">
            <a:extLst>
              <a:ext uri="{FF2B5EF4-FFF2-40B4-BE49-F238E27FC236}">
                <a16:creationId xmlns:a16="http://schemas.microsoft.com/office/drawing/2014/main" id="{EDD42C99-CA1B-CB17-673F-93D09ABBAF1C}"/>
              </a:ext>
            </a:extLst>
          </p:cNvPr>
          <p:cNvSpPr txBox="1">
            <a:spLocks/>
          </p:cNvSpPr>
          <p:nvPr/>
        </p:nvSpPr>
        <p:spPr>
          <a:xfrm>
            <a:off x="11322921" y="0"/>
            <a:ext cx="869079"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316C58C4-C82E-4833-8098-8F727F1E616F}" type="slidenum">
              <a:rPr kumimoji="1" lang="ja-JP" altLang="en-US" sz="1600" smtClean="0">
                <a:solidFill>
                  <a:schemeClr val="bg1"/>
                </a:solidFill>
                <a:latin typeface="メイリオ" panose="020B0604030504040204" pitchFamily="50" charset="-128"/>
                <a:ea typeface="メイリオ" panose="020B0604030504040204" pitchFamily="50" charset="-128"/>
              </a:rPr>
              <a:pPr/>
              <a:t>15</a:t>
            </a:fld>
            <a:endParaRPr kumimoji="1" lang="ja-JP" altLang="en-US" sz="1600" dirty="0">
              <a:solidFill>
                <a:schemeClr val="bg1"/>
              </a:solidFill>
              <a:latin typeface="メイリオ" panose="020B0604030504040204" pitchFamily="50" charset="-128"/>
              <a:ea typeface="メイリオ" panose="020B0604030504040204" pitchFamily="50" charset="-128"/>
            </a:endParaRPr>
          </a:p>
        </p:txBody>
      </p:sp>
      <p:sp>
        <p:nvSpPr>
          <p:cNvPr id="8" name="テキスト ボックス 7">
            <a:extLst>
              <a:ext uri="{FF2B5EF4-FFF2-40B4-BE49-F238E27FC236}">
                <a16:creationId xmlns:a16="http://schemas.microsoft.com/office/drawing/2014/main" id="{5D45BD51-E803-F24E-B0DE-408835A4E326}"/>
              </a:ext>
            </a:extLst>
          </p:cNvPr>
          <p:cNvSpPr txBox="1"/>
          <p:nvPr/>
        </p:nvSpPr>
        <p:spPr>
          <a:xfrm>
            <a:off x="228600" y="-20782"/>
            <a:ext cx="949743" cy="323165"/>
          </a:xfrm>
          <a:prstGeom prst="rect">
            <a:avLst/>
          </a:prstGeom>
          <a:noFill/>
        </p:spPr>
        <p:txBody>
          <a:bodyPr wrap="square" rIns="0">
            <a:spAutoFit/>
          </a:bodyPr>
          <a:lstStyle/>
          <a:p>
            <a:pPr algn="ctr"/>
            <a:r>
              <a:rPr lang="ja-JP" altLang="en-US" sz="1500" dirty="0">
                <a:solidFill>
                  <a:schemeClr val="bg1"/>
                </a:solidFill>
                <a:latin typeface="メイリオ" panose="020B0604030504040204" pitchFamily="50" charset="-128"/>
                <a:ea typeface="メイリオ" panose="020B0604030504040204" pitchFamily="50" charset="-128"/>
              </a:rPr>
              <a:t>ひ な ん</a:t>
            </a:r>
          </a:p>
        </p:txBody>
      </p:sp>
      <p:pic>
        <p:nvPicPr>
          <p:cNvPr id="15" name="図 14">
            <a:extLst>
              <a:ext uri="{FF2B5EF4-FFF2-40B4-BE49-F238E27FC236}">
                <a16:creationId xmlns:a16="http://schemas.microsoft.com/office/drawing/2014/main" id="{CB126E6F-C4E7-A999-B697-7A364D97B709}"/>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10133791" y="5768295"/>
            <a:ext cx="1869440" cy="1089705"/>
          </a:xfrm>
          <a:prstGeom prst="rect">
            <a:avLst/>
          </a:prstGeom>
        </p:spPr>
      </p:pic>
      <p:sp>
        <p:nvSpPr>
          <p:cNvPr id="5" name="楕円 4">
            <a:extLst>
              <a:ext uri="{FF2B5EF4-FFF2-40B4-BE49-F238E27FC236}">
                <a16:creationId xmlns:a16="http://schemas.microsoft.com/office/drawing/2014/main" id="{8D394B3F-F8A2-2637-20DE-545307727CFE}"/>
              </a:ext>
            </a:extLst>
          </p:cNvPr>
          <p:cNvSpPr>
            <a:spLocks noChangeAspect="1"/>
          </p:cNvSpPr>
          <p:nvPr/>
        </p:nvSpPr>
        <p:spPr>
          <a:xfrm>
            <a:off x="5018410" y="902878"/>
            <a:ext cx="2155181" cy="2155181"/>
          </a:xfrm>
          <a:prstGeom prst="ellipse">
            <a:avLst/>
          </a:prstGeom>
          <a:noFill/>
          <a:ln w="254000">
            <a:solidFill>
              <a:srgbClr val="EC5A5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 name="テキスト ボックス 9">
            <a:extLst>
              <a:ext uri="{FF2B5EF4-FFF2-40B4-BE49-F238E27FC236}">
                <a16:creationId xmlns:a16="http://schemas.microsoft.com/office/drawing/2014/main" id="{22711D9E-65DF-8DDC-E630-2F8874C766D9}"/>
              </a:ext>
            </a:extLst>
          </p:cNvPr>
          <p:cNvSpPr txBox="1"/>
          <p:nvPr/>
        </p:nvSpPr>
        <p:spPr>
          <a:xfrm>
            <a:off x="3783613" y="3603144"/>
            <a:ext cx="463843" cy="663864"/>
          </a:xfrm>
          <a:prstGeom prst="rect">
            <a:avLst/>
          </a:prstGeom>
          <a:noFill/>
          <a:ln>
            <a:noFill/>
          </a:ln>
        </p:spPr>
        <p:txBody>
          <a:bodyPr wrap="square" rtlCol="0" anchor="ctr" anchorCtr="0">
            <a:noAutofit/>
          </a:bodyPr>
          <a:lstStyle/>
          <a:p>
            <a:pPr algn="ctr"/>
            <a:r>
              <a:rPr kumimoji="1" lang="ja-JP" altLang="en-US" sz="1400" dirty="0">
                <a:latin typeface="メイリオ" panose="020B0604030504040204" pitchFamily="50" charset="-128"/>
                <a:ea typeface="メイリオ" panose="020B0604030504040204" pitchFamily="50" charset="-128"/>
              </a:rPr>
              <a:t>わ</a:t>
            </a:r>
            <a:endParaRPr kumimoji="1" lang="en-US" altLang="ja-JP" sz="1400" dirty="0">
              <a:latin typeface="メイリオ" panose="020B0604030504040204" pitchFamily="50" charset="-128"/>
              <a:ea typeface="メイリオ" panose="020B0604030504040204" pitchFamily="50" charset="-128"/>
            </a:endParaRPr>
          </a:p>
        </p:txBody>
      </p:sp>
      <p:sp>
        <p:nvSpPr>
          <p:cNvPr id="12" name="テキスト ボックス 11">
            <a:extLst>
              <a:ext uri="{FF2B5EF4-FFF2-40B4-BE49-F238E27FC236}">
                <a16:creationId xmlns:a16="http://schemas.microsoft.com/office/drawing/2014/main" id="{EA34FC33-9751-F3F4-1ACD-E6AF62BC0FA8}"/>
              </a:ext>
            </a:extLst>
          </p:cNvPr>
          <p:cNvSpPr txBox="1"/>
          <p:nvPr/>
        </p:nvSpPr>
        <p:spPr>
          <a:xfrm>
            <a:off x="1485885" y="3603144"/>
            <a:ext cx="577372" cy="663864"/>
          </a:xfrm>
          <a:prstGeom prst="rect">
            <a:avLst/>
          </a:prstGeom>
          <a:noFill/>
          <a:ln>
            <a:noFill/>
          </a:ln>
        </p:spPr>
        <p:txBody>
          <a:bodyPr wrap="square" rtlCol="0" anchor="ctr" anchorCtr="0">
            <a:noAutofit/>
          </a:bodyPr>
          <a:lstStyle/>
          <a:p>
            <a:pPr algn="ctr"/>
            <a:r>
              <a:rPr kumimoji="1" lang="ja-JP" altLang="en-US" sz="1400" dirty="0">
                <a:latin typeface="メイリオ" panose="020B0604030504040204" pitchFamily="50" charset="-128"/>
                <a:ea typeface="メイリオ" panose="020B0604030504040204" pitchFamily="50" charset="-128"/>
              </a:rPr>
              <a:t>まど</a:t>
            </a:r>
            <a:endParaRPr kumimoji="1" lang="en-US" altLang="ja-JP" sz="1400" dirty="0">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27684313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E249AF-D442-04E2-0EDD-1D9548685740}"/>
            </a:ext>
          </a:extLst>
        </p:cNvPr>
        <p:cNvGrpSpPr/>
        <p:nvPr/>
      </p:nvGrpSpPr>
      <p:grpSpPr>
        <a:xfrm>
          <a:off x="0" y="0"/>
          <a:ext cx="0" cy="0"/>
          <a:chOff x="0" y="0"/>
          <a:chExt cx="0" cy="0"/>
        </a:xfrm>
      </p:grpSpPr>
      <p:pic>
        <p:nvPicPr>
          <p:cNvPr id="5" name="図 4">
            <a:extLst>
              <a:ext uri="{FF2B5EF4-FFF2-40B4-BE49-F238E27FC236}">
                <a16:creationId xmlns:a16="http://schemas.microsoft.com/office/drawing/2014/main" id="{576A859A-6D26-7AFE-C149-CAAD49222E46}"/>
              </a:ext>
            </a:extLst>
          </p:cNvPr>
          <p:cNvPicPr>
            <a:picLocks noChangeAspect="1"/>
          </p:cNvPicPr>
          <p:nvPr/>
        </p:nvPicPr>
        <p:blipFill>
          <a:blip r:embed="rId3" cstate="hqprint">
            <a:extLst>
              <a:ext uri="{28A0092B-C50C-407E-A947-70E740481C1C}">
                <a14:useLocalDpi xmlns:a14="http://schemas.microsoft.com/office/drawing/2010/main"/>
              </a:ext>
            </a:extLst>
          </a:blip>
          <a:srcRect/>
          <a:stretch>
            <a:fillRect/>
          </a:stretch>
        </p:blipFill>
        <p:spPr>
          <a:xfrm>
            <a:off x="-17124" y="0"/>
            <a:ext cx="12209124" cy="6858000"/>
          </a:xfrm>
          <a:prstGeom prst="rect">
            <a:avLst/>
          </a:prstGeom>
        </p:spPr>
      </p:pic>
      <p:pic>
        <p:nvPicPr>
          <p:cNvPr id="14" name="図 13">
            <a:extLst>
              <a:ext uri="{FF2B5EF4-FFF2-40B4-BE49-F238E27FC236}">
                <a16:creationId xmlns:a16="http://schemas.microsoft.com/office/drawing/2014/main" id="{5ED571F1-FA04-7310-7E93-CD71F74341B5}"/>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6920989" y="477952"/>
            <a:ext cx="3400049" cy="1981905"/>
          </a:xfrm>
          <a:prstGeom prst="rect">
            <a:avLst/>
          </a:prstGeom>
        </p:spPr>
      </p:pic>
      <p:grpSp>
        <p:nvGrpSpPr>
          <p:cNvPr id="3" name="グループ化 2">
            <a:extLst>
              <a:ext uri="{FF2B5EF4-FFF2-40B4-BE49-F238E27FC236}">
                <a16:creationId xmlns:a16="http://schemas.microsoft.com/office/drawing/2014/main" id="{00AA252A-F855-9677-7BA5-B0B84CA04D08}"/>
              </a:ext>
            </a:extLst>
          </p:cNvPr>
          <p:cNvGrpSpPr/>
          <p:nvPr/>
        </p:nvGrpSpPr>
        <p:grpSpPr>
          <a:xfrm>
            <a:off x="1024748" y="696913"/>
            <a:ext cx="6258837" cy="881452"/>
            <a:chOff x="733425" y="380647"/>
            <a:chExt cx="4997341" cy="1860731"/>
          </a:xfrm>
        </p:grpSpPr>
        <p:sp>
          <p:nvSpPr>
            <p:cNvPr id="4" name="四角形: 角を丸くする 3">
              <a:extLst>
                <a:ext uri="{FF2B5EF4-FFF2-40B4-BE49-F238E27FC236}">
                  <a16:creationId xmlns:a16="http://schemas.microsoft.com/office/drawing/2014/main" id="{156384A8-232F-BF42-55AF-895EAAAC0A01}"/>
                </a:ext>
              </a:extLst>
            </p:cNvPr>
            <p:cNvSpPr/>
            <p:nvPr/>
          </p:nvSpPr>
          <p:spPr>
            <a:xfrm>
              <a:off x="733425" y="380647"/>
              <a:ext cx="4411434" cy="1860731"/>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フリーフォーム: 図形 5">
              <a:extLst>
                <a:ext uri="{FF2B5EF4-FFF2-40B4-BE49-F238E27FC236}">
                  <a16:creationId xmlns:a16="http://schemas.microsoft.com/office/drawing/2014/main" id="{3C8ED5C1-0265-05CC-4E27-5C99D917EAD3}"/>
                </a:ext>
              </a:extLst>
            </p:cNvPr>
            <p:cNvSpPr/>
            <p:nvPr/>
          </p:nvSpPr>
          <p:spPr>
            <a:xfrm>
              <a:off x="4966138" y="1098177"/>
              <a:ext cx="764628" cy="425669"/>
            </a:xfrm>
            <a:custGeom>
              <a:avLst/>
              <a:gdLst>
                <a:gd name="connsiteX0" fmla="*/ 78828 w 764628"/>
                <a:gd name="connsiteY0" fmla="*/ 0 h 425669"/>
                <a:gd name="connsiteX1" fmla="*/ 764628 w 764628"/>
                <a:gd name="connsiteY1" fmla="*/ 362607 h 425669"/>
                <a:gd name="connsiteX2" fmla="*/ 0 w 764628"/>
                <a:gd name="connsiteY2" fmla="*/ 425669 h 425669"/>
              </a:gdLst>
              <a:ahLst/>
              <a:cxnLst>
                <a:cxn ang="0">
                  <a:pos x="connsiteX0" y="connsiteY0"/>
                </a:cxn>
                <a:cxn ang="0">
                  <a:pos x="connsiteX1" y="connsiteY1"/>
                </a:cxn>
                <a:cxn ang="0">
                  <a:pos x="connsiteX2" y="connsiteY2"/>
                </a:cxn>
              </a:cxnLst>
              <a:rect l="l" t="t" r="r" b="b"/>
              <a:pathLst>
                <a:path w="764628" h="425669">
                  <a:moveTo>
                    <a:pt x="78828" y="0"/>
                  </a:moveTo>
                  <a:lnTo>
                    <a:pt x="764628" y="362607"/>
                  </a:lnTo>
                  <a:lnTo>
                    <a:pt x="0" y="425669"/>
                  </a:lnTo>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8" name="テキスト ボックス 7">
            <a:extLst>
              <a:ext uri="{FF2B5EF4-FFF2-40B4-BE49-F238E27FC236}">
                <a16:creationId xmlns:a16="http://schemas.microsoft.com/office/drawing/2014/main" id="{06F4FE51-39FE-3825-AC7A-DBD36A24D1D6}"/>
              </a:ext>
            </a:extLst>
          </p:cNvPr>
          <p:cNvSpPr txBox="1"/>
          <p:nvPr/>
        </p:nvSpPr>
        <p:spPr>
          <a:xfrm>
            <a:off x="1109945" y="966205"/>
            <a:ext cx="5354632" cy="685277"/>
          </a:xfrm>
          <a:prstGeom prst="rect">
            <a:avLst/>
          </a:prstGeom>
          <a:noFill/>
        </p:spPr>
        <p:txBody>
          <a:bodyPr wrap="square" lIns="180000" rtlCol="0" anchor="ctr" anchorCtr="0">
            <a:noAutofit/>
          </a:bodyPr>
          <a:lstStyle/>
          <a:p>
            <a:pPr algn="ctr"/>
            <a:r>
              <a:rPr kumimoji="1" lang="ja-JP" altLang="en-US" sz="4800" b="1" dirty="0">
                <a:solidFill>
                  <a:schemeClr val="bg1"/>
                </a:solidFill>
                <a:latin typeface="メイリオ" panose="020B0604030504040204" pitchFamily="50" charset="-128"/>
                <a:ea typeface="メイリオ" panose="020B0604030504040204" pitchFamily="50" charset="-128"/>
              </a:rPr>
              <a:t>避難行動の注意点</a:t>
            </a:r>
            <a:endParaRPr kumimoji="1" lang="en-US" altLang="ja-JP" sz="4800" b="1" dirty="0">
              <a:solidFill>
                <a:schemeClr val="bg1"/>
              </a:solidFill>
              <a:latin typeface="メイリオ" panose="020B0604030504040204" pitchFamily="50" charset="-128"/>
              <a:ea typeface="メイリオ" panose="020B0604030504040204" pitchFamily="50" charset="-128"/>
            </a:endParaRPr>
          </a:p>
        </p:txBody>
      </p:sp>
      <p:sp>
        <p:nvSpPr>
          <p:cNvPr id="9" name="四角形: 角を丸くする 8">
            <a:extLst>
              <a:ext uri="{FF2B5EF4-FFF2-40B4-BE49-F238E27FC236}">
                <a16:creationId xmlns:a16="http://schemas.microsoft.com/office/drawing/2014/main" id="{F31C1ED3-2CE6-B80B-2CD0-3BE6EED07C4D}"/>
              </a:ext>
            </a:extLst>
          </p:cNvPr>
          <p:cNvSpPr/>
          <p:nvPr/>
        </p:nvSpPr>
        <p:spPr>
          <a:xfrm>
            <a:off x="831694" y="2374187"/>
            <a:ext cx="10619088" cy="3196800"/>
          </a:xfrm>
          <a:prstGeom prst="roundRect">
            <a:avLst>
              <a:gd name="adj" fmla="val 12131"/>
            </a:avLst>
          </a:prstGeom>
          <a:solidFill>
            <a:srgbClr val="FFFCD1"/>
          </a:solidFill>
          <a:ln w="28575">
            <a:solidFill>
              <a:srgbClr val="00B0F0"/>
            </a:solidFill>
          </a:ln>
          <a:effectLst>
            <a:outerShdw dist="101600" dir="2700000" algn="tl" rotWithShape="0">
              <a:schemeClr val="accent1">
                <a:lumMod val="50000"/>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 name="四角形: 角を丸くする 11">
            <a:extLst>
              <a:ext uri="{FF2B5EF4-FFF2-40B4-BE49-F238E27FC236}">
                <a16:creationId xmlns:a16="http://schemas.microsoft.com/office/drawing/2014/main" id="{3D8C2604-2A16-1EED-55E0-5B157030EED2}"/>
              </a:ext>
            </a:extLst>
          </p:cNvPr>
          <p:cNvSpPr/>
          <p:nvPr/>
        </p:nvSpPr>
        <p:spPr>
          <a:xfrm>
            <a:off x="1201394" y="1832639"/>
            <a:ext cx="1728843" cy="881452"/>
          </a:xfrm>
          <a:prstGeom prst="roundRect">
            <a:avLst>
              <a:gd name="adj" fmla="val 12131"/>
            </a:avLst>
          </a:prstGeom>
          <a:solidFill>
            <a:srgbClr val="00B0F0"/>
          </a:solidFill>
          <a:ln w="28575">
            <a:solidFill>
              <a:srgbClr val="00B0F0"/>
            </a:solidFill>
          </a:ln>
          <a:effectLst>
            <a:outerShdw dist="101600" dir="2700000" algn="tl" rotWithShape="0">
              <a:schemeClr val="accent1">
                <a:lumMod val="50000"/>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5500" b="1" dirty="0">
                <a:latin typeface="メイリオ" panose="020B0604030504040204" pitchFamily="50" charset="-128"/>
                <a:ea typeface="メイリオ" panose="020B0604030504040204" pitchFamily="50" charset="-128"/>
              </a:rPr>
              <a:t>Ｑ</a:t>
            </a:r>
            <a:r>
              <a:rPr kumimoji="1" lang="en-US" altLang="ja-JP" sz="5500" b="1" dirty="0">
                <a:latin typeface="メイリオ" panose="020B0604030504040204" pitchFamily="50" charset="-128"/>
                <a:ea typeface="メイリオ" panose="020B0604030504040204" pitchFamily="50" charset="-128"/>
              </a:rPr>
              <a:t>6. </a:t>
            </a:r>
            <a:endParaRPr kumimoji="1" lang="ja-JP" altLang="en-US" sz="5500" b="1" dirty="0">
              <a:latin typeface="メイリオ" panose="020B0604030504040204" pitchFamily="50" charset="-128"/>
              <a:ea typeface="メイリオ" panose="020B0604030504040204" pitchFamily="50" charset="-128"/>
            </a:endParaRPr>
          </a:p>
        </p:txBody>
      </p:sp>
      <p:sp>
        <p:nvSpPr>
          <p:cNvPr id="10" name="スライド番号プレースホルダー 9">
            <a:extLst>
              <a:ext uri="{FF2B5EF4-FFF2-40B4-BE49-F238E27FC236}">
                <a16:creationId xmlns:a16="http://schemas.microsoft.com/office/drawing/2014/main" id="{889BF291-D53D-83D7-61F8-3A25628BBCDA}"/>
              </a:ext>
            </a:extLst>
          </p:cNvPr>
          <p:cNvSpPr txBox="1">
            <a:spLocks/>
          </p:cNvSpPr>
          <p:nvPr/>
        </p:nvSpPr>
        <p:spPr>
          <a:xfrm>
            <a:off x="11322921" y="0"/>
            <a:ext cx="869079"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316C58C4-C82E-4833-8098-8F727F1E616F}" type="slidenum">
              <a:rPr kumimoji="1" lang="ja-JP" altLang="en-US" sz="1600" smtClean="0">
                <a:solidFill>
                  <a:schemeClr val="bg1"/>
                </a:solidFill>
                <a:latin typeface="メイリオ" panose="020B0604030504040204" pitchFamily="50" charset="-128"/>
                <a:ea typeface="メイリオ" panose="020B0604030504040204" pitchFamily="50" charset="-128"/>
              </a:rPr>
              <a:pPr/>
              <a:t>16</a:t>
            </a:fld>
            <a:endParaRPr kumimoji="1" lang="ja-JP" altLang="en-US" sz="1600" dirty="0">
              <a:solidFill>
                <a:schemeClr val="bg1"/>
              </a:solidFill>
              <a:latin typeface="メイリオ" panose="020B0604030504040204" pitchFamily="50" charset="-128"/>
              <a:ea typeface="メイリオ" panose="020B0604030504040204" pitchFamily="50" charset="-128"/>
            </a:endParaRPr>
          </a:p>
        </p:txBody>
      </p:sp>
      <p:sp>
        <p:nvSpPr>
          <p:cNvPr id="15" name="テキスト ボックス 14">
            <a:extLst>
              <a:ext uri="{FF2B5EF4-FFF2-40B4-BE49-F238E27FC236}">
                <a16:creationId xmlns:a16="http://schemas.microsoft.com/office/drawing/2014/main" id="{823E3369-A707-E176-EF78-AF37294CE996}"/>
              </a:ext>
            </a:extLst>
          </p:cNvPr>
          <p:cNvSpPr txBox="1"/>
          <p:nvPr/>
        </p:nvSpPr>
        <p:spPr>
          <a:xfrm>
            <a:off x="1496290" y="695892"/>
            <a:ext cx="949743" cy="323165"/>
          </a:xfrm>
          <a:prstGeom prst="rect">
            <a:avLst/>
          </a:prstGeom>
          <a:noFill/>
        </p:spPr>
        <p:txBody>
          <a:bodyPr wrap="square" rIns="0">
            <a:spAutoFit/>
          </a:bodyPr>
          <a:lstStyle/>
          <a:p>
            <a:pPr algn="ctr"/>
            <a:r>
              <a:rPr lang="ja-JP" altLang="en-US" sz="1500" dirty="0">
                <a:solidFill>
                  <a:schemeClr val="bg1"/>
                </a:solidFill>
                <a:latin typeface="メイリオ" panose="020B0604030504040204" pitchFamily="50" charset="-128"/>
                <a:ea typeface="メイリオ" panose="020B0604030504040204" pitchFamily="50" charset="-128"/>
              </a:rPr>
              <a:t>ひ な ん</a:t>
            </a:r>
          </a:p>
        </p:txBody>
      </p:sp>
      <p:sp>
        <p:nvSpPr>
          <p:cNvPr id="13" name="テキスト ボックス 12">
            <a:extLst>
              <a:ext uri="{FF2B5EF4-FFF2-40B4-BE49-F238E27FC236}">
                <a16:creationId xmlns:a16="http://schemas.microsoft.com/office/drawing/2014/main" id="{D5EBFED9-1A65-D6ED-CDBB-A8EFC7575F53}"/>
              </a:ext>
            </a:extLst>
          </p:cNvPr>
          <p:cNvSpPr txBox="1"/>
          <p:nvPr/>
        </p:nvSpPr>
        <p:spPr>
          <a:xfrm>
            <a:off x="1358741" y="2615181"/>
            <a:ext cx="9260768" cy="2856445"/>
          </a:xfrm>
          <a:prstGeom prst="rect">
            <a:avLst/>
          </a:prstGeom>
          <a:noFill/>
          <a:ln>
            <a:noFill/>
          </a:ln>
        </p:spPr>
        <p:txBody>
          <a:bodyPr wrap="square" lIns="180000" rtlCol="0" anchor="ctr" anchorCtr="0">
            <a:noAutofit/>
          </a:bodyPr>
          <a:lstStyle/>
          <a:p>
            <a:pPr algn="ctr"/>
            <a:r>
              <a:rPr kumimoji="1" lang="ja-JP" altLang="en-US" sz="5000" b="1" dirty="0">
                <a:latin typeface="メイリオ" panose="020B0604030504040204" pitchFamily="50" charset="-128"/>
                <a:ea typeface="メイリオ" panose="020B0604030504040204" pitchFamily="50" charset="-128"/>
              </a:rPr>
              <a:t>　雨に濡れたくないので、</a:t>
            </a:r>
            <a:endParaRPr kumimoji="1" lang="en-US" altLang="ja-JP" sz="5000" b="1" dirty="0">
              <a:latin typeface="メイリオ" panose="020B0604030504040204" pitchFamily="50" charset="-128"/>
              <a:ea typeface="メイリオ" panose="020B0604030504040204" pitchFamily="50" charset="-128"/>
            </a:endParaRPr>
          </a:p>
          <a:p>
            <a:pPr algn="ctr"/>
            <a:r>
              <a:rPr kumimoji="1" lang="ja-JP" altLang="en-US" sz="5000" b="1" dirty="0">
                <a:solidFill>
                  <a:srgbClr val="EC5A5A"/>
                </a:solidFill>
                <a:latin typeface="メイリオ" panose="020B0604030504040204" pitchFamily="50" charset="-128"/>
                <a:ea typeface="メイリオ" panose="020B0604030504040204" pitchFamily="50" charset="-128"/>
              </a:rPr>
              <a:t>傘</a:t>
            </a:r>
            <a:r>
              <a:rPr kumimoji="1" lang="ja-JP" altLang="en-US" sz="5000" b="1" dirty="0">
                <a:latin typeface="メイリオ" panose="020B0604030504040204" pitchFamily="50" charset="-128"/>
                <a:ea typeface="メイリオ" panose="020B0604030504040204" pitchFamily="50" charset="-128"/>
              </a:rPr>
              <a:t>をさして、</a:t>
            </a:r>
            <a:r>
              <a:rPr kumimoji="1" lang="ja-JP" altLang="en-US" sz="5000" b="1" dirty="0">
                <a:solidFill>
                  <a:srgbClr val="EC5A5A"/>
                </a:solidFill>
                <a:latin typeface="メイリオ" panose="020B0604030504040204" pitchFamily="50" charset="-128"/>
                <a:ea typeface="メイリオ" panose="020B0604030504040204" pitchFamily="50" charset="-128"/>
              </a:rPr>
              <a:t>長靴</a:t>
            </a:r>
            <a:r>
              <a:rPr kumimoji="1" lang="ja-JP" altLang="en-US" sz="5000" b="1" dirty="0">
                <a:latin typeface="メイリオ" panose="020B0604030504040204" pitchFamily="50" charset="-128"/>
                <a:ea typeface="メイリオ" panose="020B0604030504040204" pitchFamily="50" charset="-128"/>
              </a:rPr>
              <a:t>で避難する</a:t>
            </a:r>
            <a:endParaRPr kumimoji="1" lang="en-US" altLang="ja-JP" sz="5000" b="1" dirty="0">
              <a:latin typeface="メイリオ" panose="020B0604030504040204" pitchFamily="50" charset="-128"/>
              <a:ea typeface="メイリオ" panose="020B0604030504040204" pitchFamily="50" charset="-128"/>
            </a:endParaRPr>
          </a:p>
        </p:txBody>
      </p:sp>
      <p:sp>
        <p:nvSpPr>
          <p:cNvPr id="7" name="テキスト ボックス 6">
            <a:extLst>
              <a:ext uri="{FF2B5EF4-FFF2-40B4-BE49-F238E27FC236}">
                <a16:creationId xmlns:a16="http://schemas.microsoft.com/office/drawing/2014/main" id="{50EEC593-F1C5-7F74-7635-6C01F34D0B87}"/>
              </a:ext>
            </a:extLst>
          </p:cNvPr>
          <p:cNvSpPr txBox="1"/>
          <p:nvPr/>
        </p:nvSpPr>
        <p:spPr>
          <a:xfrm>
            <a:off x="7902586" y="3640429"/>
            <a:ext cx="841664" cy="663864"/>
          </a:xfrm>
          <a:prstGeom prst="rect">
            <a:avLst/>
          </a:prstGeom>
          <a:noFill/>
          <a:ln>
            <a:noFill/>
          </a:ln>
        </p:spPr>
        <p:txBody>
          <a:bodyPr wrap="square" rtlCol="0" anchor="ctr" anchorCtr="0">
            <a:noAutofit/>
          </a:bodyPr>
          <a:lstStyle/>
          <a:p>
            <a:pPr algn="ctr"/>
            <a:r>
              <a:rPr kumimoji="1" lang="ja-JP" altLang="en-US" sz="1400" dirty="0">
                <a:latin typeface="メイリオ" panose="020B0604030504040204" pitchFamily="50" charset="-128"/>
                <a:ea typeface="メイリオ" panose="020B0604030504040204" pitchFamily="50" charset="-128"/>
              </a:rPr>
              <a:t>ひ な ん</a:t>
            </a:r>
            <a:endParaRPr kumimoji="1" lang="en-US" altLang="ja-JP" sz="1400" dirty="0">
              <a:latin typeface="メイリオ" panose="020B0604030504040204" pitchFamily="50" charset="-128"/>
              <a:ea typeface="メイリオ" panose="020B0604030504040204" pitchFamily="50" charset="-128"/>
            </a:endParaRPr>
          </a:p>
        </p:txBody>
      </p:sp>
      <p:sp>
        <p:nvSpPr>
          <p:cNvPr id="11" name="テキスト ボックス 10">
            <a:extLst>
              <a:ext uri="{FF2B5EF4-FFF2-40B4-BE49-F238E27FC236}">
                <a16:creationId xmlns:a16="http://schemas.microsoft.com/office/drawing/2014/main" id="{22EC8E23-1549-8C24-691C-EAAD90B476C6}"/>
              </a:ext>
            </a:extLst>
          </p:cNvPr>
          <p:cNvSpPr txBox="1"/>
          <p:nvPr/>
        </p:nvSpPr>
        <p:spPr>
          <a:xfrm>
            <a:off x="1781186" y="3640429"/>
            <a:ext cx="841664" cy="663864"/>
          </a:xfrm>
          <a:prstGeom prst="rect">
            <a:avLst/>
          </a:prstGeom>
          <a:noFill/>
          <a:ln>
            <a:noFill/>
          </a:ln>
        </p:spPr>
        <p:txBody>
          <a:bodyPr wrap="square" rtlCol="0" anchor="ctr" anchorCtr="0">
            <a:noAutofit/>
          </a:bodyPr>
          <a:lstStyle/>
          <a:p>
            <a:pPr algn="ctr"/>
            <a:r>
              <a:rPr kumimoji="1" lang="ja-JP" altLang="en-US" sz="1400" dirty="0">
                <a:solidFill>
                  <a:srgbClr val="F35353"/>
                </a:solidFill>
                <a:latin typeface="メイリオ" panose="020B0604030504040204" pitchFamily="50" charset="-128"/>
                <a:ea typeface="メイリオ" panose="020B0604030504040204" pitchFamily="50" charset="-128"/>
              </a:rPr>
              <a:t>かさ</a:t>
            </a:r>
            <a:endParaRPr kumimoji="1" lang="en-US" altLang="ja-JP" sz="1400" dirty="0">
              <a:solidFill>
                <a:srgbClr val="F35353"/>
              </a:solidFill>
              <a:latin typeface="メイリオ" panose="020B0604030504040204" pitchFamily="50" charset="-128"/>
              <a:ea typeface="メイリオ" panose="020B0604030504040204" pitchFamily="50" charset="-128"/>
            </a:endParaRPr>
          </a:p>
        </p:txBody>
      </p:sp>
      <p:sp>
        <p:nvSpPr>
          <p:cNvPr id="17" name="テキスト ボックス 16">
            <a:extLst>
              <a:ext uri="{FF2B5EF4-FFF2-40B4-BE49-F238E27FC236}">
                <a16:creationId xmlns:a16="http://schemas.microsoft.com/office/drawing/2014/main" id="{510D08C0-2A46-3296-B90A-09F5548F0EDD}"/>
              </a:ext>
            </a:extLst>
          </p:cNvPr>
          <p:cNvSpPr txBox="1"/>
          <p:nvPr/>
        </p:nvSpPr>
        <p:spPr>
          <a:xfrm>
            <a:off x="4203700" y="2829844"/>
            <a:ext cx="546100" cy="663864"/>
          </a:xfrm>
          <a:prstGeom prst="rect">
            <a:avLst/>
          </a:prstGeom>
          <a:noFill/>
          <a:ln>
            <a:noFill/>
          </a:ln>
        </p:spPr>
        <p:txBody>
          <a:bodyPr wrap="square" rtlCol="0" anchor="ctr" anchorCtr="0">
            <a:noAutofit/>
          </a:bodyPr>
          <a:lstStyle/>
          <a:p>
            <a:pPr algn="ctr"/>
            <a:r>
              <a:rPr kumimoji="1" lang="ja-JP" altLang="en-US" sz="1400" dirty="0">
                <a:latin typeface="メイリオ" panose="020B0604030504040204" pitchFamily="50" charset="-128"/>
                <a:ea typeface="メイリオ" panose="020B0604030504040204" pitchFamily="50" charset="-128"/>
              </a:rPr>
              <a:t>ぬ</a:t>
            </a:r>
            <a:endParaRPr kumimoji="1" lang="en-US" altLang="ja-JP" sz="1400" dirty="0">
              <a:latin typeface="メイリオ" panose="020B0604030504040204" pitchFamily="50" charset="-128"/>
              <a:ea typeface="メイリオ" panose="020B0604030504040204" pitchFamily="50" charset="-128"/>
            </a:endParaRPr>
          </a:p>
        </p:txBody>
      </p:sp>
      <p:sp>
        <p:nvSpPr>
          <p:cNvPr id="19" name="テキスト ボックス 18">
            <a:extLst>
              <a:ext uri="{FF2B5EF4-FFF2-40B4-BE49-F238E27FC236}">
                <a16:creationId xmlns:a16="http://schemas.microsoft.com/office/drawing/2014/main" id="{FE807C85-F8EA-522F-62DC-7FA687D20371}"/>
              </a:ext>
            </a:extLst>
          </p:cNvPr>
          <p:cNvSpPr txBox="1"/>
          <p:nvPr/>
        </p:nvSpPr>
        <p:spPr>
          <a:xfrm>
            <a:off x="5765799" y="3640429"/>
            <a:ext cx="1155189" cy="663864"/>
          </a:xfrm>
          <a:prstGeom prst="rect">
            <a:avLst/>
          </a:prstGeom>
          <a:noFill/>
          <a:ln>
            <a:noFill/>
          </a:ln>
        </p:spPr>
        <p:txBody>
          <a:bodyPr wrap="square" rtlCol="0" anchor="ctr" anchorCtr="0">
            <a:noAutofit/>
          </a:bodyPr>
          <a:lstStyle/>
          <a:p>
            <a:pPr algn="dist"/>
            <a:r>
              <a:rPr kumimoji="1" lang="ja-JP" altLang="en-US" sz="1400" dirty="0">
                <a:solidFill>
                  <a:srgbClr val="F35353"/>
                </a:solidFill>
                <a:latin typeface="メイリオ" panose="020B0604030504040204" pitchFamily="50" charset="-128"/>
                <a:ea typeface="メイリオ" panose="020B0604030504040204" pitchFamily="50" charset="-128"/>
              </a:rPr>
              <a:t>ながぐつ</a:t>
            </a:r>
            <a:endParaRPr kumimoji="1" lang="en-US" altLang="ja-JP" sz="1400" dirty="0">
              <a:solidFill>
                <a:srgbClr val="F35353"/>
              </a:solidFill>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19208734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57EA11-F909-BA0D-5120-26DDA73E6DE2}"/>
            </a:ext>
          </a:extLst>
        </p:cNvPr>
        <p:cNvGrpSpPr/>
        <p:nvPr/>
      </p:nvGrpSpPr>
      <p:grpSpPr>
        <a:xfrm>
          <a:off x="0" y="0"/>
          <a:ext cx="0" cy="0"/>
          <a:chOff x="0" y="0"/>
          <a:chExt cx="0" cy="0"/>
        </a:xfrm>
      </p:grpSpPr>
      <p:pic>
        <p:nvPicPr>
          <p:cNvPr id="13" name="図 12">
            <a:extLst>
              <a:ext uri="{FF2B5EF4-FFF2-40B4-BE49-F238E27FC236}">
                <a16:creationId xmlns:a16="http://schemas.microsoft.com/office/drawing/2014/main" id="{381F45A2-C803-7871-E81E-620E9494D51D}"/>
              </a:ext>
            </a:extLst>
          </p:cNvPr>
          <p:cNvPicPr>
            <a:picLocks noChangeAspect="1"/>
          </p:cNvPicPr>
          <p:nvPr/>
        </p:nvPicPr>
        <p:blipFill rotWithShape="1">
          <a:blip r:embed="rId3"/>
          <a:srcRect t="3018"/>
          <a:stretch/>
        </p:blipFill>
        <p:spPr>
          <a:xfrm>
            <a:off x="100146" y="775928"/>
            <a:ext cx="1862279" cy="2446429"/>
          </a:xfrm>
          <a:prstGeom prst="rect">
            <a:avLst/>
          </a:prstGeom>
        </p:spPr>
      </p:pic>
      <p:sp>
        <p:nvSpPr>
          <p:cNvPr id="5" name="テキスト ボックス 4">
            <a:extLst>
              <a:ext uri="{FF2B5EF4-FFF2-40B4-BE49-F238E27FC236}">
                <a16:creationId xmlns:a16="http://schemas.microsoft.com/office/drawing/2014/main" id="{ECCF68D7-E416-2240-0B8A-2378450EB9B9}"/>
              </a:ext>
            </a:extLst>
          </p:cNvPr>
          <p:cNvSpPr txBox="1"/>
          <p:nvPr/>
        </p:nvSpPr>
        <p:spPr>
          <a:xfrm>
            <a:off x="232409" y="3345174"/>
            <a:ext cx="11959591" cy="3282763"/>
          </a:xfrm>
          <a:prstGeom prst="rect">
            <a:avLst/>
          </a:prstGeom>
          <a:noFill/>
        </p:spPr>
        <p:txBody>
          <a:bodyPr wrap="square" lIns="36000" rIns="0" rtlCol="0" anchor="ctr" anchorCtr="0">
            <a:noAutofit/>
          </a:bodyPr>
          <a:lstStyle/>
          <a:p>
            <a:pPr algn="ctr">
              <a:lnSpc>
                <a:spcPts val="4500"/>
              </a:lnSpc>
              <a:spcBef>
                <a:spcPts val="1200"/>
              </a:spcBef>
            </a:pPr>
            <a:r>
              <a:rPr kumimoji="1" lang="ja-JP" altLang="en-US" sz="3600" b="1" dirty="0">
                <a:effectLst>
                  <a:glow rad="127000">
                    <a:schemeClr val="bg1"/>
                  </a:glow>
                </a:effectLst>
                <a:latin typeface="メイリオ" panose="020B0604030504040204" pitchFamily="50" charset="-128"/>
                <a:ea typeface="メイリオ" panose="020B0604030504040204" pitchFamily="50" charset="-128"/>
              </a:rPr>
              <a:t>避難する時は、安全に行動できるように、</a:t>
            </a:r>
            <a:endParaRPr kumimoji="1" lang="en-US" altLang="ja-JP" sz="3600" b="1" dirty="0">
              <a:effectLst>
                <a:glow rad="127000">
                  <a:schemeClr val="bg1"/>
                </a:glow>
              </a:effectLst>
              <a:latin typeface="メイリオ" panose="020B0604030504040204" pitchFamily="50" charset="-128"/>
              <a:ea typeface="メイリオ" panose="020B0604030504040204" pitchFamily="50" charset="-128"/>
            </a:endParaRPr>
          </a:p>
          <a:p>
            <a:pPr algn="ctr">
              <a:lnSpc>
                <a:spcPts val="4500"/>
              </a:lnSpc>
              <a:spcBef>
                <a:spcPts val="1200"/>
              </a:spcBef>
            </a:pPr>
            <a:r>
              <a:rPr kumimoji="1" lang="ja-JP" altLang="en-US" sz="3600" b="1" dirty="0">
                <a:solidFill>
                  <a:srgbClr val="EC5A5A"/>
                </a:solidFill>
                <a:effectLst>
                  <a:glow rad="127000">
                    <a:schemeClr val="bg1"/>
                  </a:glow>
                </a:effectLst>
                <a:latin typeface="メイリオ" panose="020B0604030504040204" pitchFamily="50" charset="-128"/>
                <a:ea typeface="メイリオ" panose="020B0604030504040204" pitchFamily="50" charset="-128"/>
              </a:rPr>
              <a:t>両手を空ける</a:t>
            </a:r>
            <a:r>
              <a:rPr kumimoji="1" lang="ja-JP" altLang="en-US" sz="3600" b="1" dirty="0">
                <a:effectLst>
                  <a:glow rad="127000">
                    <a:schemeClr val="bg1"/>
                  </a:glow>
                </a:effectLst>
                <a:latin typeface="メイリオ" panose="020B0604030504040204" pitchFamily="50" charset="-128"/>
                <a:ea typeface="メイリオ" panose="020B0604030504040204" pitchFamily="50" charset="-128"/>
              </a:rPr>
              <a:t>必要があります。</a:t>
            </a:r>
            <a:endParaRPr kumimoji="1" lang="en-US" altLang="ja-JP" sz="3600" b="1" dirty="0">
              <a:effectLst>
                <a:glow rad="127000">
                  <a:schemeClr val="bg1"/>
                </a:glow>
              </a:effectLst>
              <a:latin typeface="メイリオ" panose="020B0604030504040204" pitchFamily="50" charset="-128"/>
              <a:ea typeface="メイリオ" panose="020B0604030504040204" pitchFamily="50" charset="-128"/>
            </a:endParaRPr>
          </a:p>
          <a:p>
            <a:pPr algn="ctr">
              <a:lnSpc>
                <a:spcPts val="4500"/>
              </a:lnSpc>
              <a:spcBef>
                <a:spcPts val="1200"/>
              </a:spcBef>
            </a:pPr>
            <a:r>
              <a:rPr kumimoji="1" lang="ja-JP" altLang="en-US" sz="3600" b="1" dirty="0">
                <a:effectLst>
                  <a:glow rad="127000">
                    <a:schemeClr val="bg1"/>
                  </a:glow>
                </a:effectLst>
                <a:latin typeface="メイリオ" panose="020B0604030504040204" pitchFamily="50" charset="-128"/>
                <a:ea typeface="メイリオ" panose="020B0604030504040204" pitchFamily="50" charset="-128"/>
              </a:rPr>
              <a:t>傘ではなく、雨具を着て避難しましょう。</a:t>
            </a:r>
            <a:endParaRPr kumimoji="1" lang="en-US" altLang="ja-JP" sz="3600" b="1" dirty="0">
              <a:effectLst>
                <a:glow rad="127000">
                  <a:schemeClr val="bg1"/>
                </a:glow>
              </a:effectLst>
              <a:latin typeface="メイリオ" panose="020B0604030504040204" pitchFamily="50" charset="-128"/>
              <a:ea typeface="メイリオ" panose="020B0604030504040204" pitchFamily="50" charset="-128"/>
            </a:endParaRPr>
          </a:p>
          <a:p>
            <a:pPr algn="ctr">
              <a:lnSpc>
                <a:spcPts val="4500"/>
              </a:lnSpc>
              <a:spcBef>
                <a:spcPts val="1200"/>
              </a:spcBef>
            </a:pPr>
            <a:r>
              <a:rPr kumimoji="1" lang="ja-JP" altLang="en-US" sz="3600" b="1" dirty="0">
                <a:effectLst>
                  <a:glow rad="127000">
                    <a:schemeClr val="bg1"/>
                  </a:glow>
                </a:effectLst>
                <a:latin typeface="メイリオ" panose="020B0604030504040204" pitchFamily="50" charset="-128"/>
                <a:ea typeface="メイリオ" panose="020B0604030504040204" pitchFamily="50" charset="-128"/>
              </a:rPr>
              <a:t>長靴は、中に水が入って脱げてしまいます。</a:t>
            </a:r>
            <a:endParaRPr kumimoji="1" lang="en-US" altLang="ja-JP" sz="3600" b="1" dirty="0">
              <a:effectLst>
                <a:glow rad="127000">
                  <a:schemeClr val="bg1"/>
                </a:glow>
              </a:effectLst>
              <a:latin typeface="メイリオ" panose="020B0604030504040204" pitchFamily="50" charset="-128"/>
              <a:ea typeface="メイリオ" panose="020B0604030504040204" pitchFamily="50" charset="-128"/>
            </a:endParaRPr>
          </a:p>
          <a:p>
            <a:pPr algn="ctr">
              <a:lnSpc>
                <a:spcPts val="4500"/>
              </a:lnSpc>
              <a:spcBef>
                <a:spcPts val="1200"/>
              </a:spcBef>
            </a:pPr>
            <a:r>
              <a:rPr kumimoji="1" lang="ja-JP" altLang="en-US" sz="3600" b="1" dirty="0">
                <a:effectLst>
                  <a:glow rad="127000">
                    <a:schemeClr val="bg1"/>
                  </a:glow>
                </a:effectLst>
                <a:latin typeface="メイリオ" panose="020B0604030504040204" pitchFamily="50" charset="-128"/>
                <a:ea typeface="メイリオ" panose="020B0604030504040204" pitchFamily="50" charset="-128"/>
              </a:rPr>
              <a:t>運動靴など</a:t>
            </a:r>
            <a:r>
              <a:rPr kumimoji="1" lang="ja-JP" altLang="en-US" sz="3600" b="1" dirty="0">
                <a:solidFill>
                  <a:srgbClr val="EC5A5A"/>
                </a:solidFill>
                <a:effectLst>
                  <a:glow rad="127000">
                    <a:schemeClr val="bg1"/>
                  </a:glow>
                </a:effectLst>
                <a:latin typeface="メイリオ" panose="020B0604030504040204" pitchFamily="50" charset="-128"/>
                <a:ea typeface="メイリオ" panose="020B0604030504040204" pitchFamily="50" charset="-128"/>
              </a:rPr>
              <a:t>脱げにくい靴</a:t>
            </a:r>
            <a:r>
              <a:rPr kumimoji="1" lang="ja-JP" altLang="en-US" sz="3600" b="1" dirty="0">
                <a:effectLst>
                  <a:glow rad="127000">
                    <a:schemeClr val="bg1"/>
                  </a:glow>
                </a:effectLst>
                <a:latin typeface="メイリオ" panose="020B0604030504040204" pitchFamily="50" charset="-128"/>
                <a:ea typeface="メイリオ" panose="020B0604030504040204" pitchFamily="50" charset="-128"/>
              </a:rPr>
              <a:t>で避難しましょう。</a:t>
            </a:r>
            <a:endParaRPr kumimoji="1" lang="en-US" altLang="ja-JP" sz="3600" b="1" dirty="0">
              <a:effectLst>
                <a:glow rad="127000">
                  <a:schemeClr val="bg1"/>
                </a:glow>
              </a:effectLst>
              <a:latin typeface="メイリオ" panose="020B0604030504040204" pitchFamily="50" charset="-128"/>
              <a:ea typeface="メイリオ" panose="020B0604030504040204" pitchFamily="50" charset="-128"/>
            </a:endParaRPr>
          </a:p>
        </p:txBody>
      </p:sp>
      <p:pic>
        <p:nvPicPr>
          <p:cNvPr id="4" name="図 3">
            <a:extLst>
              <a:ext uri="{FF2B5EF4-FFF2-40B4-BE49-F238E27FC236}">
                <a16:creationId xmlns:a16="http://schemas.microsoft.com/office/drawing/2014/main" id="{0D15087F-C511-373C-10A1-63F1E1E153B6}"/>
              </a:ext>
            </a:extLst>
          </p:cNvPr>
          <p:cNvPicPr>
            <a:picLocks noChangeAspect="1"/>
          </p:cNvPicPr>
          <p:nvPr/>
        </p:nvPicPr>
        <p:blipFill>
          <a:blip r:embed="rId4" cstate="hqprint">
            <a:extLst>
              <a:ext uri="{28A0092B-C50C-407E-A947-70E740481C1C}">
                <a14:useLocalDpi xmlns:a14="http://schemas.microsoft.com/office/drawing/2010/main"/>
              </a:ext>
            </a:extLst>
          </a:blip>
          <a:srcRect/>
          <a:stretch>
            <a:fillRect/>
          </a:stretch>
        </p:blipFill>
        <p:spPr>
          <a:xfrm>
            <a:off x="0" y="0"/>
            <a:ext cx="12192000" cy="719328"/>
          </a:xfrm>
          <a:prstGeom prst="rect">
            <a:avLst/>
          </a:prstGeom>
        </p:spPr>
      </p:pic>
      <p:sp>
        <p:nvSpPr>
          <p:cNvPr id="6" name="テキスト ボックス 5">
            <a:extLst>
              <a:ext uri="{FF2B5EF4-FFF2-40B4-BE49-F238E27FC236}">
                <a16:creationId xmlns:a16="http://schemas.microsoft.com/office/drawing/2014/main" id="{BF9B3918-2D03-BBA8-C309-B9017835C0B9}"/>
              </a:ext>
            </a:extLst>
          </p:cNvPr>
          <p:cNvSpPr txBox="1"/>
          <p:nvPr/>
        </p:nvSpPr>
        <p:spPr>
          <a:xfrm>
            <a:off x="65000" y="107328"/>
            <a:ext cx="9144000" cy="612000"/>
          </a:xfrm>
          <a:prstGeom prst="rect">
            <a:avLst/>
          </a:prstGeom>
          <a:noFill/>
        </p:spPr>
        <p:txBody>
          <a:bodyPr wrap="square" lIns="180000" tIns="180000" rIns="0" bIns="0" rtlCol="0" anchor="ctr" anchorCtr="0">
            <a:noAutofit/>
          </a:bodyPr>
          <a:lstStyle>
            <a:defPPr>
              <a:defRPr lang="en-US"/>
            </a:defPPr>
            <a:lvl1pPr>
              <a:lnSpc>
                <a:spcPts val="4000"/>
              </a:lnSpc>
              <a:defRPr kumimoji="1" sz="3600" b="1" i="1">
                <a:solidFill>
                  <a:schemeClr val="bg1"/>
                </a:solidFill>
                <a:latin typeface="メイリオ" panose="020B0604030504040204" pitchFamily="50" charset="-128"/>
                <a:ea typeface="メイリオ" panose="020B0604030504040204" pitchFamily="50" charset="-128"/>
              </a:defRPr>
            </a:lvl1pPr>
          </a:lstStyle>
          <a:p>
            <a:r>
              <a:rPr lang="ja-JP" altLang="en-US" dirty="0"/>
              <a:t>避難行動の注意点</a:t>
            </a:r>
            <a:r>
              <a:rPr lang="ja-JP" altLang="en-US" i="0" dirty="0"/>
              <a:t>Ｑ</a:t>
            </a:r>
            <a:r>
              <a:rPr lang="en-US" altLang="ja-JP" i="0" dirty="0"/>
              <a:t>6</a:t>
            </a:r>
            <a:endParaRPr lang="ja-JP" altLang="en-US" dirty="0"/>
          </a:p>
        </p:txBody>
      </p:sp>
      <p:sp>
        <p:nvSpPr>
          <p:cNvPr id="7" name="スライド番号プレースホルダー 9">
            <a:extLst>
              <a:ext uri="{FF2B5EF4-FFF2-40B4-BE49-F238E27FC236}">
                <a16:creationId xmlns:a16="http://schemas.microsoft.com/office/drawing/2014/main" id="{E3F40EAD-381B-AA25-2960-0318295BAFF2}"/>
              </a:ext>
            </a:extLst>
          </p:cNvPr>
          <p:cNvSpPr txBox="1">
            <a:spLocks/>
          </p:cNvSpPr>
          <p:nvPr/>
        </p:nvSpPr>
        <p:spPr>
          <a:xfrm>
            <a:off x="11322921" y="0"/>
            <a:ext cx="869079"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316C58C4-C82E-4833-8098-8F727F1E616F}" type="slidenum">
              <a:rPr kumimoji="1" lang="ja-JP" altLang="en-US" sz="1600" smtClean="0">
                <a:solidFill>
                  <a:schemeClr val="bg1"/>
                </a:solidFill>
                <a:latin typeface="メイリオ" panose="020B0604030504040204" pitchFamily="50" charset="-128"/>
                <a:ea typeface="メイリオ" panose="020B0604030504040204" pitchFamily="50" charset="-128"/>
              </a:rPr>
              <a:pPr/>
              <a:t>17</a:t>
            </a:fld>
            <a:endParaRPr kumimoji="1" lang="ja-JP" altLang="en-US" sz="1600" dirty="0">
              <a:solidFill>
                <a:schemeClr val="bg1"/>
              </a:solidFill>
              <a:latin typeface="メイリオ" panose="020B0604030504040204" pitchFamily="50" charset="-128"/>
              <a:ea typeface="メイリオ" panose="020B0604030504040204" pitchFamily="50" charset="-128"/>
            </a:endParaRPr>
          </a:p>
        </p:txBody>
      </p:sp>
      <p:sp>
        <p:nvSpPr>
          <p:cNvPr id="8" name="テキスト ボックス 7">
            <a:extLst>
              <a:ext uri="{FF2B5EF4-FFF2-40B4-BE49-F238E27FC236}">
                <a16:creationId xmlns:a16="http://schemas.microsoft.com/office/drawing/2014/main" id="{E753E67A-FFAF-762E-E3B5-1D17F120CDE7}"/>
              </a:ext>
            </a:extLst>
          </p:cNvPr>
          <p:cNvSpPr txBox="1"/>
          <p:nvPr/>
        </p:nvSpPr>
        <p:spPr>
          <a:xfrm>
            <a:off x="228600" y="-20782"/>
            <a:ext cx="949743" cy="323165"/>
          </a:xfrm>
          <a:prstGeom prst="rect">
            <a:avLst/>
          </a:prstGeom>
          <a:noFill/>
        </p:spPr>
        <p:txBody>
          <a:bodyPr wrap="square" rIns="0">
            <a:spAutoFit/>
          </a:bodyPr>
          <a:lstStyle/>
          <a:p>
            <a:pPr algn="ctr"/>
            <a:r>
              <a:rPr lang="ja-JP" altLang="en-US" sz="1500" dirty="0">
                <a:solidFill>
                  <a:schemeClr val="bg1"/>
                </a:solidFill>
                <a:latin typeface="メイリオ" panose="020B0604030504040204" pitchFamily="50" charset="-128"/>
                <a:ea typeface="メイリオ" panose="020B0604030504040204" pitchFamily="50" charset="-128"/>
              </a:rPr>
              <a:t>ひ な ん</a:t>
            </a:r>
          </a:p>
        </p:txBody>
      </p:sp>
      <p:pic>
        <p:nvPicPr>
          <p:cNvPr id="15" name="図 14">
            <a:extLst>
              <a:ext uri="{FF2B5EF4-FFF2-40B4-BE49-F238E27FC236}">
                <a16:creationId xmlns:a16="http://schemas.microsoft.com/office/drawing/2014/main" id="{6C0DB50E-A4CE-0FC7-3F95-5502F7030F2E}"/>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10036907" y="3599755"/>
            <a:ext cx="1869440" cy="1089705"/>
          </a:xfrm>
          <a:prstGeom prst="rect">
            <a:avLst/>
          </a:prstGeom>
        </p:spPr>
      </p:pic>
      <p:sp>
        <p:nvSpPr>
          <p:cNvPr id="10" name="乗算記号 9">
            <a:extLst>
              <a:ext uri="{FF2B5EF4-FFF2-40B4-BE49-F238E27FC236}">
                <a16:creationId xmlns:a16="http://schemas.microsoft.com/office/drawing/2014/main" id="{86E90329-5B1C-FBB7-1DF7-5F35EB4EA0A5}"/>
              </a:ext>
            </a:extLst>
          </p:cNvPr>
          <p:cNvSpPr>
            <a:spLocks noChangeAspect="1"/>
          </p:cNvSpPr>
          <p:nvPr/>
        </p:nvSpPr>
        <p:spPr>
          <a:xfrm>
            <a:off x="4221701" y="120208"/>
            <a:ext cx="3748598" cy="3672000"/>
          </a:xfrm>
          <a:prstGeom prst="mathMultiply">
            <a:avLst>
              <a:gd name="adj1" fmla="val 9513"/>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 name="テキスト ボックス 10">
            <a:extLst>
              <a:ext uri="{FF2B5EF4-FFF2-40B4-BE49-F238E27FC236}">
                <a16:creationId xmlns:a16="http://schemas.microsoft.com/office/drawing/2014/main" id="{0DDADDE2-A749-9CF4-C68B-0790E2D82D24}"/>
              </a:ext>
            </a:extLst>
          </p:cNvPr>
          <p:cNvSpPr txBox="1"/>
          <p:nvPr/>
        </p:nvSpPr>
        <p:spPr>
          <a:xfrm>
            <a:off x="1963088" y="2823660"/>
            <a:ext cx="841664" cy="663864"/>
          </a:xfrm>
          <a:prstGeom prst="rect">
            <a:avLst/>
          </a:prstGeom>
          <a:noFill/>
          <a:ln>
            <a:noFill/>
          </a:ln>
        </p:spPr>
        <p:txBody>
          <a:bodyPr wrap="square" rtlCol="0" anchor="ctr" anchorCtr="0">
            <a:noAutofit/>
          </a:bodyPr>
          <a:lstStyle/>
          <a:p>
            <a:pPr algn="ctr"/>
            <a:r>
              <a:rPr kumimoji="1" lang="ja-JP" altLang="en-US" sz="1400" dirty="0">
                <a:latin typeface="メイリオ" panose="020B0604030504040204" pitchFamily="50" charset="-128"/>
                <a:ea typeface="メイリオ" panose="020B0604030504040204" pitchFamily="50" charset="-128"/>
              </a:rPr>
              <a:t>ひ な ん</a:t>
            </a:r>
            <a:endParaRPr kumimoji="1" lang="en-US" altLang="ja-JP" sz="1400" dirty="0">
              <a:latin typeface="メイリオ" panose="020B0604030504040204" pitchFamily="50" charset="-128"/>
              <a:ea typeface="メイリオ" panose="020B0604030504040204" pitchFamily="50" charset="-128"/>
            </a:endParaRPr>
          </a:p>
        </p:txBody>
      </p:sp>
      <p:pic>
        <p:nvPicPr>
          <p:cNvPr id="16" name="図 15">
            <a:extLst>
              <a:ext uri="{FF2B5EF4-FFF2-40B4-BE49-F238E27FC236}">
                <a16:creationId xmlns:a16="http://schemas.microsoft.com/office/drawing/2014/main" id="{7AF5D5A3-7446-6F39-FE42-4E8E4910498B}"/>
              </a:ext>
            </a:extLst>
          </p:cNvPr>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a:off x="8836578" y="1941893"/>
            <a:ext cx="1200329" cy="1200329"/>
          </a:xfrm>
          <a:prstGeom prst="rect">
            <a:avLst/>
          </a:prstGeom>
        </p:spPr>
      </p:pic>
      <p:pic>
        <p:nvPicPr>
          <p:cNvPr id="18" name="図 17">
            <a:extLst>
              <a:ext uri="{FF2B5EF4-FFF2-40B4-BE49-F238E27FC236}">
                <a16:creationId xmlns:a16="http://schemas.microsoft.com/office/drawing/2014/main" id="{9F07E0B5-A9A5-0D15-9C1C-3EE484D34FBE}"/>
              </a:ext>
            </a:extLst>
          </p:cNvPr>
          <p:cNvPicPr>
            <a:picLocks noChangeAspect="1"/>
          </p:cNvPicPr>
          <p:nvPr/>
        </p:nvPicPr>
        <p:blipFill>
          <a:blip r:embed="rId7" cstate="print">
            <a:extLst>
              <a:ext uri="{28A0092B-C50C-407E-A947-70E740481C1C}">
                <a14:useLocalDpi xmlns:a14="http://schemas.microsoft.com/office/drawing/2010/main"/>
              </a:ext>
            </a:extLst>
          </a:blip>
          <a:stretch>
            <a:fillRect/>
          </a:stretch>
        </p:blipFill>
        <p:spPr>
          <a:xfrm>
            <a:off x="10229575" y="2038739"/>
            <a:ext cx="1363207" cy="1099588"/>
          </a:xfrm>
          <a:prstGeom prst="rect">
            <a:avLst/>
          </a:prstGeom>
        </p:spPr>
      </p:pic>
      <p:sp>
        <p:nvSpPr>
          <p:cNvPr id="20" name="テキスト ボックス 19">
            <a:extLst>
              <a:ext uri="{FF2B5EF4-FFF2-40B4-BE49-F238E27FC236}">
                <a16:creationId xmlns:a16="http://schemas.microsoft.com/office/drawing/2014/main" id="{C55B54C3-86AF-245E-A933-42FB4F199EF0}"/>
              </a:ext>
            </a:extLst>
          </p:cNvPr>
          <p:cNvSpPr txBox="1"/>
          <p:nvPr/>
        </p:nvSpPr>
        <p:spPr>
          <a:xfrm>
            <a:off x="8756890" y="741564"/>
            <a:ext cx="1724281" cy="1200329"/>
          </a:xfrm>
          <a:prstGeom prst="rect">
            <a:avLst/>
          </a:prstGeom>
          <a:noFill/>
        </p:spPr>
        <p:txBody>
          <a:bodyPr wrap="square" rtlCol="0">
            <a:spAutoFit/>
          </a:bodyPr>
          <a:lstStyle/>
          <a:p>
            <a:pPr algn="ctr"/>
            <a:r>
              <a:rPr kumimoji="1" lang="en-US" altLang="ja-JP" sz="7200" b="1" dirty="0">
                <a:solidFill>
                  <a:srgbClr val="FF0000"/>
                </a:solidFill>
                <a:latin typeface="HGS創英角ﾎﾟｯﾌﾟ体" panose="040B0A00000000000000" pitchFamily="50" charset="-128"/>
                <a:ea typeface="HGS創英角ﾎﾟｯﾌﾟ体" panose="040B0A00000000000000" pitchFamily="50" charset="-128"/>
              </a:rPr>
              <a:t>×</a:t>
            </a:r>
            <a:endParaRPr kumimoji="1" lang="ja-JP" altLang="en-US" sz="7200" b="1" dirty="0">
              <a:solidFill>
                <a:srgbClr val="FF0000"/>
              </a:solidFill>
              <a:latin typeface="HGS創英角ﾎﾟｯﾌﾟ体" panose="040B0A00000000000000" pitchFamily="50" charset="-128"/>
              <a:ea typeface="HGS創英角ﾎﾟｯﾌﾟ体" panose="040B0A00000000000000" pitchFamily="50" charset="-128"/>
            </a:endParaRPr>
          </a:p>
        </p:txBody>
      </p:sp>
      <p:sp>
        <p:nvSpPr>
          <p:cNvPr id="22" name="テキスト ボックス 21">
            <a:extLst>
              <a:ext uri="{FF2B5EF4-FFF2-40B4-BE49-F238E27FC236}">
                <a16:creationId xmlns:a16="http://schemas.microsoft.com/office/drawing/2014/main" id="{6624DA86-B398-B06F-0D1E-C8DA38CF57F9}"/>
              </a:ext>
            </a:extLst>
          </p:cNvPr>
          <p:cNvSpPr txBox="1"/>
          <p:nvPr/>
        </p:nvSpPr>
        <p:spPr>
          <a:xfrm>
            <a:off x="10281427" y="873214"/>
            <a:ext cx="1369977" cy="1015663"/>
          </a:xfrm>
          <a:prstGeom prst="rect">
            <a:avLst/>
          </a:prstGeom>
          <a:noFill/>
        </p:spPr>
        <p:txBody>
          <a:bodyPr wrap="square" rtlCol="0">
            <a:spAutoFit/>
          </a:bodyPr>
          <a:lstStyle/>
          <a:p>
            <a:pPr algn="ctr"/>
            <a:r>
              <a:rPr lang="ja-JP" altLang="en-US" sz="6000" b="1" dirty="0">
                <a:solidFill>
                  <a:srgbClr val="FF0000"/>
                </a:solidFill>
                <a:latin typeface="HGS創英角ﾎﾟｯﾌﾟ体" panose="040B0A00000000000000" pitchFamily="50" charset="-128"/>
                <a:ea typeface="HGS創英角ﾎﾟｯﾌﾟ体" panose="040B0A00000000000000" pitchFamily="50" charset="-128"/>
              </a:rPr>
              <a:t>○</a:t>
            </a:r>
            <a:endParaRPr kumimoji="1" lang="ja-JP" altLang="en-US" sz="6000" b="1" dirty="0">
              <a:solidFill>
                <a:srgbClr val="FF0000"/>
              </a:solidFill>
              <a:latin typeface="HGS創英角ﾎﾟｯﾌﾟ体" panose="040B0A00000000000000" pitchFamily="50" charset="-128"/>
              <a:ea typeface="HGS創英角ﾎﾟｯﾌﾟ体" panose="040B0A00000000000000" pitchFamily="50" charset="-128"/>
            </a:endParaRPr>
          </a:p>
        </p:txBody>
      </p:sp>
      <p:sp>
        <p:nvSpPr>
          <p:cNvPr id="24" name="テキスト ボックス 23">
            <a:extLst>
              <a:ext uri="{FF2B5EF4-FFF2-40B4-BE49-F238E27FC236}">
                <a16:creationId xmlns:a16="http://schemas.microsoft.com/office/drawing/2014/main" id="{40F60699-5899-A6F0-57A8-64EB83F57921}"/>
              </a:ext>
            </a:extLst>
          </p:cNvPr>
          <p:cNvSpPr txBox="1"/>
          <p:nvPr/>
        </p:nvSpPr>
        <p:spPr>
          <a:xfrm>
            <a:off x="6998836" y="4276303"/>
            <a:ext cx="841664" cy="663864"/>
          </a:xfrm>
          <a:prstGeom prst="rect">
            <a:avLst/>
          </a:prstGeom>
          <a:noFill/>
          <a:ln>
            <a:noFill/>
          </a:ln>
        </p:spPr>
        <p:txBody>
          <a:bodyPr wrap="square" rtlCol="0" anchor="ctr" anchorCtr="0">
            <a:noAutofit/>
          </a:bodyPr>
          <a:lstStyle/>
          <a:p>
            <a:pPr algn="ctr"/>
            <a:r>
              <a:rPr kumimoji="1" lang="ja-JP" altLang="en-US" sz="1400" dirty="0">
                <a:latin typeface="メイリオ" panose="020B0604030504040204" pitchFamily="50" charset="-128"/>
                <a:ea typeface="メイリオ" panose="020B0604030504040204" pitchFamily="50" charset="-128"/>
              </a:rPr>
              <a:t>ひ な ん</a:t>
            </a:r>
            <a:endParaRPr kumimoji="1" lang="en-US" altLang="ja-JP" sz="1400" dirty="0">
              <a:latin typeface="メイリオ" panose="020B0604030504040204" pitchFamily="50" charset="-128"/>
              <a:ea typeface="メイリオ" panose="020B0604030504040204" pitchFamily="50" charset="-128"/>
            </a:endParaRPr>
          </a:p>
        </p:txBody>
      </p:sp>
      <p:sp>
        <p:nvSpPr>
          <p:cNvPr id="26" name="テキスト ボックス 25">
            <a:extLst>
              <a:ext uri="{FF2B5EF4-FFF2-40B4-BE49-F238E27FC236}">
                <a16:creationId xmlns:a16="http://schemas.microsoft.com/office/drawing/2014/main" id="{70245A36-E21E-45F1-1A72-6AD1F60AA539}"/>
              </a:ext>
            </a:extLst>
          </p:cNvPr>
          <p:cNvSpPr txBox="1"/>
          <p:nvPr/>
        </p:nvSpPr>
        <p:spPr>
          <a:xfrm>
            <a:off x="7244754" y="5742158"/>
            <a:ext cx="841664" cy="663864"/>
          </a:xfrm>
          <a:prstGeom prst="rect">
            <a:avLst/>
          </a:prstGeom>
          <a:noFill/>
          <a:ln>
            <a:noFill/>
          </a:ln>
        </p:spPr>
        <p:txBody>
          <a:bodyPr wrap="square" rtlCol="0" anchor="ctr" anchorCtr="0">
            <a:noAutofit/>
          </a:bodyPr>
          <a:lstStyle/>
          <a:p>
            <a:pPr algn="ctr"/>
            <a:r>
              <a:rPr kumimoji="1" lang="ja-JP" altLang="en-US" sz="1400" dirty="0">
                <a:latin typeface="メイリオ" panose="020B0604030504040204" pitchFamily="50" charset="-128"/>
                <a:ea typeface="メイリオ" panose="020B0604030504040204" pitchFamily="50" charset="-128"/>
              </a:rPr>
              <a:t>ひ な ん</a:t>
            </a:r>
            <a:endParaRPr kumimoji="1" lang="en-US" altLang="ja-JP" sz="1400" dirty="0">
              <a:latin typeface="メイリオ" panose="020B0604030504040204" pitchFamily="50" charset="-128"/>
              <a:ea typeface="メイリオ" panose="020B0604030504040204" pitchFamily="50" charset="-128"/>
            </a:endParaRPr>
          </a:p>
        </p:txBody>
      </p:sp>
      <p:sp>
        <p:nvSpPr>
          <p:cNvPr id="3" name="テキスト ボックス 2">
            <a:extLst>
              <a:ext uri="{FF2B5EF4-FFF2-40B4-BE49-F238E27FC236}">
                <a16:creationId xmlns:a16="http://schemas.microsoft.com/office/drawing/2014/main" id="{BE6B082C-1AEF-235C-3B6D-07AB93F96CF7}"/>
              </a:ext>
            </a:extLst>
          </p:cNvPr>
          <p:cNvSpPr txBox="1"/>
          <p:nvPr/>
        </p:nvSpPr>
        <p:spPr>
          <a:xfrm>
            <a:off x="1688455" y="4274144"/>
            <a:ext cx="841664" cy="663864"/>
          </a:xfrm>
          <a:prstGeom prst="rect">
            <a:avLst/>
          </a:prstGeom>
          <a:noFill/>
          <a:ln>
            <a:noFill/>
          </a:ln>
        </p:spPr>
        <p:txBody>
          <a:bodyPr wrap="square" rtlCol="0" anchor="ctr" anchorCtr="0">
            <a:noAutofit/>
          </a:bodyPr>
          <a:lstStyle/>
          <a:p>
            <a:pPr algn="ctr"/>
            <a:r>
              <a:rPr kumimoji="1" lang="ja-JP" altLang="en-US" sz="1400" dirty="0">
                <a:latin typeface="メイリオ" panose="020B0604030504040204" pitchFamily="50" charset="-128"/>
                <a:ea typeface="メイリオ" panose="020B0604030504040204" pitchFamily="50" charset="-128"/>
              </a:rPr>
              <a:t>かさ</a:t>
            </a:r>
            <a:endParaRPr kumimoji="1" lang="en-US" altLang="ja-JP" sz="1400" dirty="0">
              <a:latin typeface="メイリオ" panose="020B0604030504040204" pitchFamily="50" charset="-128"/>
              <a:ea typeface="メイリオ" panose="020B0604030504040204" pitchFamily="50" charset="-128"/>
            </a:endParaRPr>
          </a:p>
        </p:txBody>
      </p:sp>
      <p:sp>
        <p:nvSpPr>
          <p:cNvPr id="12" name="テキスト ボックス 11">
            <a:extLst>
              <a:ext uri="{FF2B5EF4-FFF2-40B4-BE49-F238E27FC236}">
                <a16:creationId xmlns:a16="http://schemas.microsoft.com/office/drawing/2014/main" id="{95476D9E-3CD7-8B37-F5DE-B712C68739CC}"/>
              </a:ext>
            </a:extLst>
          </p:cNvPr>
          <p:cNvSpPr txBox="1"/>
          <p:nvPr/>
        </p:nvSpPr>
        <p:spPr>
          <a:xfrm>
            <a:off x="6692900" y="5011955"/>
            <a:ext cx="444500" cy="663864"/>
          </a:xfrm>
          <a:prstGeom prst="rect">
            <a:avLst/>
          </a:prstGeom>
          <a:noFill/>
          <a:ln>
            <a:noFill/>
          </a:ln>
        </p:spPr>
        <p:txBody>
          <a:bodyPr wrap="square" rtlCol="0" anchor="ctr" anchorCtr="0">
            <a:noAutofit/>
          </a:bodyPr>
          <a:lstStyle/>
          <a:p>
            <a:pPr algn="ctr"/>
            <a:r>
              <a:rPr kumimoji="1" lang="ja-JP" altLang="en-US" sz="1400" dirty="0">
                <a:latin typeface="メイリオ" panose="020B0604030504040204" pitchFamily="50" charset="-128"/>
                <a:ea typeface="メイリオ" panose="020B0604030504040204" pitchFamily="50" charset="-128"/>
              </a:rPr>
              <a:t>ぬ</a:t>
            </a:r>
            <a:endParaRPr kumimoji="1" lang="en-US" altLang="ja-JP" sz="1400" dirty="0">
              <a:latin typeface="メイリオ" panose="020B0604030504040204" pitchFamily="50" charset="-128"/>
              <a:ea typeface="メイリオ" panose="020B0604030504040204" pitchFamily="50" charset="-128"/>
            </a:endParaRPr>
          </a:p>
        </p:txBody>
      </p:sp>
      <p:sp>
        <p:nvSpPr>
          <p:cNvPr id="17" name="テキスト ボックス 16">
            <a:extLst>
              <a:ext uri="{FF2B5EF4-FFF2-40B4-BE49-F238E27FC236}">
                <a16:creationId xmlns:a16="http://schemas.microsoft.com/office/drawing/2014/main" id="{1B1C0084-EB99-38BF-6EC7-B166D0150A32}"/>
              </a:ext>
            </a:extLst>
          </p:cNvPr>
          <p:cNvSpPr txBox="1"/>
          <p:nvPr/>
        </p:nvSpPr>
        <p:spPr>
          <a:xfrm>
            <a:off x="3948651" y="5716090"/>
            <a:ext cx="444500" cy="663864"/>
          </a:xfrm>
          <a:prstGeom prst="rect">
            <a:avLst/>
          </a:prstGeom>
          <a:noFill/>
          <a:ln>
            <a:noFill/>
          </a:ln>
        </p:spPr>
        <p:txBody>
          <a:bodyPr wrap="square" rtlCol="0" anchor="ctr" anchorCtr="0">
            <a:noAutofit/>
          </a:bodyPr>
          <a:lstStyle/>
          <a:p>
            <a:pPr algn="ctr"/>
            <a:r>
              <a:rPr kumimoji="1" lang="ja-JP" altLang="en-US" sz="1400" dirty="0">
                <a:solidFill>
                  <a:srgbClr val="F35353"/>
                </a:solidFill>
                <a:latin typeface="メイリオ" panose="020B0604030504040204" pitchFamily="50" charset="-128"/>
                <a:ea typeface="メイリオ" panose="020B0604030504040204" pitchFamily="50" charset="-128"/>
              </a:rPr>
              <a:t>ぬ</a:t>
            </a:r>
            <a:endParaRPr kumimoji="1" lang="en-US" altLang="ja-JP" sz="1400" dirty="0">
              <a:solidFill>
                <a:srgbClr val="F35353"/>
              </a:solidFill>
              <a:latin typeface="メイリオ" panose="020B0604030504040204" pitchFamily="50" charset="-128"/>
              <a:ea typeface="メイリオ" panose="020B0604030504040204" pitchFamily="50" charset="-128"/>
            </a:endParaRPr>
          </a:p>
        </p:txBody>
      </p:sp>
      <p:sp>
        <p:nvSpPr>
          <p:cNvPr id="21" name="テキスト ボックス 20">
            <a:extLst>
              <a:ext uri="{FF2B5EF4-FFF2-40B4-BE49-F238E27FC236}">
                <a16:creationId xmlns:a16="http://schemas.microsoft.com/office/drawing/2014/main" id="{3DB73123-3681-B6BF-FFCD-F3EEA5C8E7A8}"/>
              </a:ext>
            </a:extLst>
          </p:cNvPr>
          <p:cNvSpPr txBox="1"/>
          <p:nvPr/>
        </p:nvSpPr>
        <p:spPr>
          <a:xfrm>
            <a:off x="1638301" y="5021738"/>
            <a:ext cx="990600" cy="663864"/>
          </a:xfrm>
          <a:prstGeom prst="rect">
            <a:avLst/>
          </a:prstGeom>
          <a:noFill/>
          <a:ln>
            <a:noFill/>
          </a:ln>
        </p:spPr>
        <p:txBody>
          <a:bodyPr wrap="square" rtlCol="0" anchor="ctr" anchorCtr="0">
            <a:noAutofit/>
          </a:bodyPr>
          <a:lstStyle/>
          <a:p>
            <a:pPr algn="dist"/>
            <a:r>
              <a:rPr kumimoji="1" lang="ja-JP" altLang="en-US" sz="1400" dirty="0">
                <a:latin typeface="メイリオ" panose="020B0604030504040204" pitchFamily="50" charset="-128"/>
                <a:ea typeface="メイリオ" panose="020B0604030504040204" pitchFamily="50" charset="-128"/>
              </a:rPr>
              <a:t>ながぐつ</a:t>
            </a:r>
            <a:endParaRPr kumimoji="1" lang="en-US" altLang="ja-JP" sz="1400" dirty="0">
              <a:latin typeface="メイリオ" panose="020B0604030504040204" pitchFamily="50" charset="-128"/>
              <a:ea typeface="メイリオ" panose="020B0604030504040204" pitchFamily="50" charset="-128"/>
            </a:endParaRPr>
          </a:p>
        </p:txBody>
      </p:sp>
      <p:sp>
        <p:nvSpPr>
          <p:cNvPr id="25" name="テキスト ボックス 24">
            <a:extLst>
              <a:ext uri="{FF2B5EF4-FFF2-40B4-BE49-F238E27FC236}">
                <a16:creationId xmlns:a16="http://schemas.microsoft.com/office/drawing/2014/main" id="{81B654D8-B997-73FB-319D-FD5B97DA3705}"/>
              </a:ext>
            </a:extLst>
          </p:cNvPr>
          <p:cNvSpPr txBox="1"/>
          <p:nvPr/>
        </p:nvSpPr>
        <p:spPr>
          <a:xfrm>
            <a:off x="1650356" y="5742158"/>
            <a:ext cx="1384944" cy="663864"/>
          </a:xfrm>
          <a:prstGeom prst="rect">
            <a:avLst/>
          </a:prstGeom>
          <a:noFill/>
          <a:ln>
            <a:noFill/>
          </a:ln>
        </p:spPr>
        <p:txBody>
          <a:bodyPr wrap="square" rtlCol="0" anchor="ctr" anchorCtr="0">
            <a:noAutofit/>
          </a:bodyPr>
          <a:lstStyle/>
          <a:p>
            <a:pPr algn="dist"/>
            <a:r>
              <a:rPr kumimoji="1" lang="ja-JP" altLang="en-US" sz="1400" dirty="0">
                <a:latin typeface="メイリオ" panose="020B0604030504040204" pitchFamily="50" charset="-128"/>
                <a:ea typeface="メイリオ" panose="020B0604030504040204" pitchFamily="50" charset="-128"/>
              </a:rPr>
              <a:t>うんどうぐつ</a:t>
            </a:r>
            <a:endParaRPr kumimoji="1" lang="en-US" altLang="ja-JP" sz="1400" dirty="0">
              <a:latin typeface="メイリオ" panose="020B0604030504040204" pitchFamily="50" charset="-128"/>
              <a:ea typeface="メイリオ" panose="020B0604030504040204" pitchFamily="50" charset="-128"/>
            </a:endParaRPr>
          </a:p>
        </p:txBody>
      </p:sp>
      <p:sp>
        <p:nvSpPr>
          <p:cNvPr id="28" name="テキスト ボックス 27">
            <a:extLst>
              <a:ext uri="{FF2B5EF4-FFF2-40B4-BE49-F238E27FC236}">
                <a16:creationId xmlns:a16="http://schemas.microsoft.com/office/drawing/2014/main" id="{D24E5621-48A1-CFEE-359F-72FB47A17169}"/>
              </a:ext>
            </a:extLst>
          </p:cNvPr>
          <p:cNvSpPr txBox="1"/>
          <p:nvPr/>
        </p:nvSpPr>
        <p:spPr>
          <a:xfrm>
            <a:off x="6096000" y="5742158"/>
            <a:ext cx="655542" cy="663864"/>
          </a:xfrm>
          <a:prstGeom prst="rect">
            <a:avLst/>
          </a:prstGeom>
          <a:noFill/>
          <a:ln>
            <a:noFill/>
          </a:ln>
        </p:spPr>
        <p:txBody>
          <a:bodyPr wrap="square" rtlCol="0" anchor="ctr" anchorCtr="0">
            <a:noAutofit/>
          </a:bodyPr>
          <a:lstStyle/>
          <a:p>
            <a:pPr algn="ctr"/>
            <a:r>
              <a:rPr kumimoji="1" lang="ja-JP" altLang="en-US" sz="1400" dirty="0">
                <a:solidFill>
                  <a:srgbClr val="F35353"/>
                </a:solidFill>
                <a:latin typeface="メイリオ" panose="020B0604030504040204" pitchFamily="50" charset="-128"/>
                <a:ea typeface="メイリオ" panose="020B0604030504040204" pitchFamily="50" charset="-128"/>
              </a:rPr>
              <a:t>くつ</a:t>
            </a:r>
            <a:endParaRPr kumimoji="1" lang="en-US" altLang="ja-JP" sz="1400" dirty="0">
              <a:solidFill>
                <a:srgbClr val="F35353"/>
              </a:solidFill>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31890103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24F833-9EF1-66F8-0740-D53567A1F1EE}"/>
            </a:ext>
          </a:extLst>
        </p:cNvPr>
        <p:cNvGrpSpPr/>
        <p:nvPr/>
      </p:nvGrpSpPr>
      <p:grpSpPr>
        <a:xfrm>
          <a:off x="0" y="0"/>
          <a:ext cx="0" cy="0"/>
          <a:chOff x="0" y="0"/>
          <a:chExt cx="0" cy="0"/>
        </a:xfrm>
      </p:grpSpPr>
      <p:pic>
        <p:nvPicPr>
          <p:cNvPr id="5" name="図 4">
            <a:extLst>
              <a:ext uri="{FF2B5EF4-FFF2-40B4-BE49-F238E27FC236}">
                <a16:creationId xmlns:a16="http://schemas.microsoft.com/office/drawing/2014/main" id="{D4C950D2-F57C-4A04-471F-C6B052C46FF8}"/>
              </a:ext>
            </a:extLst>
          </p:cNvPr>
          <p:cNvPicPr>
            <a:picLocks noChangeAspect="1"/>
          </p:cNvPicPr>
          <p:nvPr/>
        </p:nvPicPr>
        <p:blipFill>
          <a:blip r:embed="rId3" cstate="hqprint">
            <a:extLst>
              <a:ext uri="{28A0092B-C50C-407E-A947-70E740481C1C}">
                <a14:useLocalDpi xmlns:a14="http://schemas.microsoft.com/office/drawing/2010/main"/>
              </a:ext>
            </a:extLst>
          </a:blip>
          <a:srcRect/>
          <a:stretch>
            <a:fillRect/>
          </a:stretch>
        </p:blipFill>
        <p:spPr>
          <a:xfrm>
            <a:off x="-17124" y="0"/>
            <a:ext cx="12209124" cy="6858000"/>
          </a:xfrm>
          <a:prstGeom prst="rect">
            <a:avLst/>
          </a:prstGeom>
        </p:spPr>
      </p:pic>
      <p:pic>
        <p:nvPicPr>
          <p:cNvPr id="14" name="図 13">
            <a:extLst>
              <a:ext uri="{FF2B5EF4-FFF2-40B4-BE49-F238E27FC236}">
                <a16:creationId xmlns:a16="http://schemas.microsoft.com/office/drawing/2014/main" id="{D434DCCD-7BBD-8B65-ABDE-B13C545E5C1C}"/>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6920989" y="477952"/>
            <a:ext cx="3400049" cy="1981905"/>
          </a:xfrm>
          <a:prstGeom prst="rect">
            <a:avLst/>
          </a:prstGeom>
        </p:spPr>
      </p:pic>
      <p:grpSp>
        <p:nvGrpSpPr>
          <p:cNvPr id="3" name="グループ化 2">
            <a:extLst>
              <a:ext uri="{FF2B5EF4-FFF2-40B4-BE49-F238E27FC236}">
                <a16:creationId xmlns:a16="http://schemas.microsoft.com/office/drawing/2014/main" id="{81B2546E-C36B-EB5F-2071-49FE9D65C186}"/>
              </a:ext>
            </a:extLst>
          </p:cNvPr>
          <p:cNvGrpSpPr/>
          <p:nvPr/>
        </p:nvGrpSpPr>
        <p:grpSpPr>
          <a:xfrm>
            <a:off x="1024748" y="696913"/>
            <a:ext cx="6258837" cy="881452"/>
            <a:chOff x="733425" y="380647"/>
            <a:chExt cx="4997341" cy="1860731"/>
          </a:xfrm>
        </p:grpSpPr>
        <p:sp>
          <p:nvSpPr>
            <p:cNvPr id="4" name="四角形: 角を丸くする 3">
              <a:extLst>
                <a:ext uri="{FF2B5EF4-FFF2-40B4-BE49-F238E27FC236}">
                  <a16:creationId xmlns:a16="http://schemas.microsoft.com/office/drawing/2014/main" id="{37B14B1A-F259-4DEB-25E4-DC78811EAEA5}"/>
                </a:ext>
              </a:extLst>
            </p:cNvPr>
            <p:cNvSpPr/>
            <p:nvPr/>
          </p:nvSpPr>
          <p:spPr>
            <a:xfrm>
              <a:off x="733425" y="380647"/>
              <a:ext cx="4411434" cy="1860731"/>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フリーフォーム: 図形 5">
              <a:extLst>
                <a:ext uri="{FF2B5EF4-FFF2-40B4-BE49-F238E27FC236}">
                  <a16:creationId xmlns:a16="http://schemas.microsoft.com/office/drawing/2014/main" id="{77D44D1F-1A46-6BA4-672F-B5581C622D1B}"/>
                </a:ext>
              </a:extLst>
            </p:cNvPr>
            <p:cNvSpPr/>
            <p:nvPr/>
          </p:nvSpPr>
          <p:spPr>
            <a:xfrm>
              <a:off x="4966138" y="1098177"/>
              <a:ext cx="764628" cy="425669"/>
            </a:xfrm>
            <a:custGeom>
              <a:avLst/>
              <a:gdLst>
                <a:gd name="connsiteX0" fmla="*/ 78828 w 764628"/>
                <a:gd name="connsiteY0" fmla="*/ 0 h 425669"/>
                <a:gd name="connsiteX1" fmla="*/ 764628 w 764628"/>
                <a:gd name="connsiteY1" fmla="*/ 362607 h 425669"/>
                <a:gd name="connsiteX2" fmla="*/ 0 w 764628"/>
                <a:gd name="connsiteY2" fmla="*/ 425669 h 425669"/>
              </a:gdLst>
              <a:ahLst/>
              <a:cxnLst>
                <a:cxn ang="0">
                  <a:pos x="connsiteX0" y="connsiteY0"/>
                </a:cxn>
                <a:cxn ang="0">
                  <a:pos x="connsiteX1" y="connsiteY1"/>
                </a:cxn>
                <a:cxn ang="0">
                  <a:pos x="connsiteX2" y="connsiteY2"/>
                </a:cxn>
              </a:cxnLst>
              <a:rect l="l" t="t" r="r" b="b"/>
              <a:pathLst>
                <a:path w="764628" h="425669">
                  <a:moveTo>
                    <a:pt x="78828" y="0"/>
                  </a:moveTo>
                  <a:lnTo>
                    <a:pt x="764628" y="362607"/>
                  </a:lnTo>
                  <a:lnTo>
                    <a:pt x="0" y="425669"/>
                  </a:lnTo>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8" name="テキスト ボックス 7">
            <a:extLst>
              <a:ext uri="{FF2B5EF4-FFF2-40B4-BE49-F238E27FC236}">
                <a16:creationId xmlns:a16="http://schemas.microsoft.com/office/drawing/2014/main" id="{58B10916-0B6E-2906-9864-748CF73F8D72}"/>
              </a:ext>
            </a:extLst>
          </p:cNvPr>
          <p:cNvSpPr txBox="1"/>
          <p:nvPr/>
        </p:nvSpPr>
        <p:spPr>
          <a:xfrm>
            <a:off x="1109945" y="966205"/>
            <a:ext cx="5354632" cy="685277"/>
          </a:xfrm>
          <a:prstGeom prst="rect">
            <a:avLst/>
          </a:prstGeom>
          <a:noFill/>
        </p:spPr>
        <p:txBody>
          <a:bodyPr wrap="square" lIns="180000" rtlCol="0" anchor="ctr" anchorCtr="0">
            <a:noAutofit/>
          </a:bodyPr>
          <a:lstStyle/>
          <a:p>
            <a:pPr algn="ctr"/>
            <a:r>
              <a:rPr kumimoji="1" lang="ja-JP" altLang="en-US" sz="4800" b="1" dirty="0">
                <a:solidFill>
                  <a:schemeClr val="bg1"/>
                </a:solidFill>
                <a:latin typeface="メイリオ" panose="020B0604030504040204" pitchFamily="50" charset="-128"/>
                <a:ea typeface="メイリオ" panose="020B0604030504040204" pitchFamily="50" charset="-128"/>
              </a:rPr>
              <a:t>避難行動の注意点</a:t>
            </a:r>
            <a:endParaRPr kumimoji="1" lang="en-US" altLang="ja-JP" sz="4800" b="1" dirty="0">
              <a:solidFill>
                <a:schemeClr val="bg1"/>
              </a:solidFill>
              <a:latin typeface="メイリオ" panose="020B0604030504040204" pitchFamily="50" charset="-128"/>
              <a:ea typeface="メイリオ" panose="020B0604030504040204" pitchFamily="50" charset="-128"/>
            </a:endParaRPr>
          </a:p>
        </p:txBody>
      </p:sp>
      <p:sp>
        <p:nvSpPr>
          <p:cNvPr id="9" name="四角形: 角を丸くする 8">
            <a:extLst>
              <a:ext uri="{FF2B5EF4-FFF2-40B4-BE49-F238E27FC236}">
                <a16:creationId xmlns:a16="http://schemas.microsoft.com/office/drawing/2014/main" id="{F528D927-AB93-0234-3AFA-2FECE6AD7B03}"/>
              </a:ext>
            </a:extLst>
          </p:cNvPr>
          <p:cNvSpPr/>
          <p:nvPr/>
        </p:nvSpPr>
        <p:spPr>
          <a:xfrm>
            <a:off x="831694" y="2374187"/>
            <a:ext cx="10619088" cy="4005861"/>
          </a:xfrm>
          <a:prstGeom prst="roundRect">
            <a:avLst>
              <a:gd name="adj" fmla="val 12131"/>
            </a:avLst>
          </a:prstGeom>
          <a:solidFill>
            <a:srgbClr val="FFFCD1"/>
          </a:solidFill>
          <a:ln w="28575">
            <a:solidFill>
              <a:srgbClr val="00B0F0"/>
            </a:solidFill>
          </a:ln>
          <a:effectLst>
            <a:outerShdw dist="101600" dir="2700000" algn="tl" rotWithShape="0">
              <a:schemeClr val="accent1">
                <a:lumMod val="50000"/>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 name="四角形: 角を丸くする 11">
            <a:extLst>
              <a:ext uri="{FF2B5EF4-FFF2-40B4-BE49-F238E27FC236}">
                <a16:creationId xmlns:a16="http://schemas.microsoft.com/office/drawing/2014/main" id="{A716674A-90BB-A0EB-C919-42982DCA804A}"/>
              </a:ext>
            </a:extLst>
          </p:cNvPr>
          <p:cNvSpPr/>
          <p:nvPr/>
        </p:nvSpPr>
        <p:spPr>
          <a:xfrm>
            <a:off x="1201394" y="1832639"/>
            <a:ext cx="1728843" cy="881452"/>
          </a:xfrm>
          <a:prstGeom prst="roundRect">
            <a:avLst>
              <a:gd name="adj" fmla="val 12131"/>
            </a:avLst>
          </a:prstGeom>
          <a:solidFill>
            <a:srgbClr val="00B0F0"/>
          </a:solidFill>
          <a:ln w="28575">
            <a:solidFill>
              <a:srgbClr val="00B0F0"/>
            </a:solidFill>
          </a:ln>
          <a:effectLst>
            <a:outerShdw dist="101600" dir="2700000" algn="tl" rotWithShape="0">
              <a:schemeClr val="accent1">
                <a:lumMod val="50000"/>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5500" b="1" dirty="0">
                <a:latin typeface="メイリオ" panose="020B0604030504040204" pitchFamily="50" charset="-128"/>
                <a:ea typeface="メイリオ" panose="020B0604030504040204" pitchFamily="50" charset="-128"/>
              </a:rPr>
              <a:t>Ｑ</a:t>
            </a:r>
            <a:r>
              <a:rPr kumimoji="1" lang="en-US" altLang="ja-JP" sz="5500" b="1" dirty="0">
                <a:latin typeface="メイリオ" panose="020B0604030504040204" pitchFamily="50" charset="-128"/>
                <a:ea typeface="メイリオ" panose="020B0604030504040204" pitchFamily="50" charset="-128"/>
              </a:rPr>
              <a:t>7. </a:t>
            </a:r>
            <a:endParaRPr kumimoji="1" lang="ja-JP" altLang="en-US" sz="5500" b="1" dirty="0">
              <a:latin typeface="メイリオ" panose="020B0604030504040204" pitchFamily="50" charset="-128"/>
              <a:ea typeface="メイリオ" panose="020B0604030504040204" pitchFamily="50" charset="-128"/>
            </a:endParaRPr>
          </a:p>
        </p:txBody>
      </p:sp>
      <p:sp>
        <p:nvSpPr>
          <p:cNvPr id="10" name="スライド番号プレースホルダー 9">
            <a:extLst>
              <a:ext uri="{FF2B5EF4-FFF2-40B4-BE49-F238E27FC236}">
                <a16:creationId xmlns:a16="http://schemas.microsoft.com/office/drawing/2014/main" id="{87383277-B9CF-05B0-1722-D76C8E2FE22C}"/>
              </a:ext>
            </a:extLst>
          </p:cNvPr>
          <p:cNvSpPr txBox="1">
            <a:spLocks/>
          </p:cNvSpPr>
          <p:nvPr/>
        </p:nvSpPr>
        <p:spPr>
          <a:xfrm>
            <a:off x="11322921" y="0"/>
            <a:ext cx="869079"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316C58C4-C82E-4833-8098-8F727F1E616F}" type="slidenum">
              <a:rPr kumimoji="1" lang="ja-JP" altLang="en-US" sz="1600" smtClean="0">
                <a:solidFill>
                  <a:schemeClr val="bg1"/>
                </a:solidFill>
                <a:latin typeface="メイリオ" panose="020B0604030504040204" pitchFamily="50" charset="-128"/>
                <a:ea typeface="メイリオ" panose="020B0604030504040204" pitchFamily="50" charset="-128"/>
              </a:rPr>
              <a:pPr/>
              <a:t>18</a:t>
            </a:fld>
            <a:endParaRPr kumimoji="1" lang="ja-JP" altLang="en-US" sz="1600" dirty="0">
              <a:solidFill>
                <a:schemeClr val="bg1"/>
              </a:solidFill>
              <a:latin typeface="メイリオ" panose="020B0604030504040204" pitchFamily="50" charset="-128"/>
              <a:ea typeface="メイリオ" panose="020B0604030504040204" pitchFamily="50" charset="-128"/>
            </a:endParaRPr>
          </a:p>
        </p:txBody>
      </p:sp>
      <p:sp>
        <p:nvSpPr>
          <p:cNvPr id="15" name="テキスト ボックス 14">
            <a:extLst>
              <a:ext uri="{FF2B5EF4-FFF2-40B4-BE49-F238E27FC236}">
                <a16:creationId xmlns:a16="http://schemas.microsoft.com/office/drawing/2014/main" id="{933FA4BF-21CA-B9DC-2126-E72AB4F77089}"/>
              </a:ext>
            </a:extLst>
          </p:cNvPr>
          <p:cNvSpPr txBox="1"/>
          <p:nvPr/>
        </p:nvSpPr>
        <p:spPr>
          <a:xfrm>
            <a:off x="1496290" y="695892"/>
            <a:ext cx="949743" cy="323165"/>
          </a:xfrm>
          <a:prstGeom prst="rect">
            <a:avLst/>
          </a:prstGeom>
          <a:noFill/>
        </p:spPr>
        <p:txBody>
          <a:bodyPr wrap="square" rIns="0">
            <a:spAutoFit/>
          </a:bodyPr>
          <a:lstStyle/>
          <a:p>
            <a:pPr algn="ctr"/>
            <a:r>
              <a:rPr lang="ja-JP" altLang="en-US" sz="1500" dirty="0">
                <a:solidFill>
                  <a:schemeClr val="bg1"/>
                </a:solidFill>
                <a:latin typeface="メイリオ" panose="020B0604030504040204" pitchFamily="50" charset="-128"/>
                <a:ea typeface="メイリオ" panose="020B0604030504040204" pitchFamily="50" charset="-128"/>
              </a:rPr>
              <a:t>ひ な ん</a:t>
            </a:r>
          </a:p>
        </p:txBody>
      </p:sp>
      <p:sp>
        <p:nvSpPr>
          <p:cNvPr id="7" name="テキスト ボックス 6">
            <a:extLst>
              <a:ext uri="{FF2B5EF4-FFF2-40B4-BE49-F238E27FC236}">
                <a16:creationId xmlns:a16="http://schemas.microsoft.com/office/drawing/2014/main" id="{490CFBEC-EF4A-D9A7-7C50-0FE78755A771}"/>
              </a:ext>
            </a:extLst>
          </p:cNvPr>
          <p:cNvSpPr txBox="1"/>
          <p:nvPr/>
        </p:nvSpPr>
        <p:spPr>
          <a:xfrm>
            <a:off x="1024748" y="3285276"/>
            <a:ext cx="10619088" cy="2650099"/>
          </a:xfrm>
          <a:prstGeom prst="rect">
            <a:avLst/>
          </a:prstGeom>
          <a:noFill/>
          <a:ln>
            <a:noFill/>
          </a:ln>
        </p:spPr>
        <p:txBody>
          <a:bodyPr wrap="square" lIns="180000" rtlCol="0" anchor="ctr" anchorCtr="0">
            <a:noAutofit/>
          </a:bodyPr>
          <a:lstStyle/>
          <a:p>
            <a:pPr algn="ctr"/>
            <a:r>
              <a:rPr kumimoji="1" lang="ja-JP" altLang="en-US" sz="5000" b="1" dirty="0">
                <a:latin typeface="メイリオ" panose="020B0604030504040204" pitchFamily="50" charset="-128"/>
                <a:ea typeface="メイリオ" panose="020B0604030504040204" pitchFamily="50" charset="-128"/>
              </a:rPr>
              <a:t>豪雨時に河川・土砂災害の情報を</a:t>
            </a:r>
            <a:endParaRPr kumimoji="1" lang="en-US" altLang="ja-JP" sz="5000" b="1" dirty="0">
              <a:latin typeface="メイリオ" panose="020B0604030504040204" pitchFamily="50" charset="-128"/>
              <a:ea typeface="メイリオ" panose="020B0604030504040204" pitchFamily="50" charset="-128"/>
            </a:endParaRPr>
          </a:p>
          <a:p>
            <a:pPr algn="ctr"/>
            <a:r>
              <a:rPr kumimoji="1" lang="en-US" altLang="ja-JP" sz="5000" b="1" dirty="0">
                <a:latin typeface="メイリオ" panose="020B0604030504040204" pitchFamily="50" charset="-128"/>
                <a:ea typeface="メイリオ" panose="020B0604030504040204" pitchFamily="50" charset="-128"/>
              </a:rPr>
              <a:t>HP</a:t>
            </a:r>
            <a:r>
              <a:rPr kumimoji="1" lang="ja-JP" altLang="en-US" sz="5000" b="1" dirty="0">
                <a:latin typeface="メイリオ" panose="020B0604030504040204" pitchFamily="50" charset="-128"/>
                <a:ea typeface="メイリオ" panose="020B0604030504040204" pitchFamily="50" charset="-128"/>
              </a:rPr>
              <a:t>で調べ、身の危険を感じたので、</a:t>
            </a:r>
            <a:r>
              <a:rPr kumimoji="1" lang="ja-JP" altLang="en-US" sz="5000" b="1" dirty="0">
                <a:solidFill>
                  <a:srgbClr val="EC5A5A"/>
                </a:solidFill>
                <a:latin typeface="メイリオ" panose="020B0604030504040204" pitchFamily="50" charset="-128"/>
                <a:ea typeface="メイリオ" panose="020B0604030504040204" pitchFamily="50" charset="-128"/>
              </a:rPr>
              <a:t>避難することを近所に伝え</a:t>
            </a:r>
            <a:r>
              <a:rPr kumimoji="1" lang="ja-JP" altLang="en-US" sz="5000" b="1" dirty="0">
                <a:latin typeface="メイリオ" panose="020B0604030504040204" pitchFamily="50" charset="-128"/>
                <a:ea typeface="メイリオ" panose="020B0604030504040204" pitchFamily="50" charset="-128"/>
              </a:rPr>
              <a:t>、</a:t>
            </a:r>
            <a:endParaRPr kumimoji="1" lang="en-US" altLang="ja-JP" sz="5000" b="1" dirty="0">
              <a:latin typeface="メイリオ" panose="020B0604030504040204" pitchFamily="50" charset="-128"/>
              <a:ea typeface="メイリオ" panose="020B0604030504040204" pitchFamily="50" charset="-128"/>
            </a:endParaRPr>
          </a:p>
          <a:p>
            <a:pPr algn="ctr"/>
            <a:r>
              <a:rPr kumimoji="1" lang="ja-JP" altLang="en-US" sz="5000" b="1" dirty="0">
                <a:latin typeface="メイリオ" panose="020B0604030504040204" pitchFamily="50" charset="-128"/>
                <a:ea typeface="メイリオ" panose="020B0604030504040204" pitchFamily="50" charset="-128"/>
              </a:rPr>
              <a:t>避難行動を開始する</a:t>
            </a:r>
            <a:endParaRPr kumimoji="1" lang="en-US" altLang="ja-JP" sz="5000" b="1" dirty="0">
              <a:latin typeface="メイリオ" panose="020B0604030504040204" pitchFamily="50" charset="-128"/>
              <a:ea typeface="メイリオ" panose="020B0604030504040204" pitchFamily="50" charset="-128"/>
            </a:endParaRPr>
          </a:p>
        </p:txBody>
      </p:sp>
      <p:sp>
        <p:nvSpPr>
          <p:cNvPr id="16" name="テキスト ボックス 15">
            <a:extLst>
              <a:ext uri="{FF2B5EF4-FFF2-40B4-BE49-F238E27FC236}">
                <a16:creationId xmlns:a16="http://schemas.microsoft.com/office/drawing/2014/main" id="{50C434A9-936F-4DED-903A-33C713FDE819}"/>
              </a:ext>
            </a:extLst>
          </p:cNvPr>
          <p:cNvSpPr txBox="1"/>
          <p:nvPr/>
        </p:nvSpPr>
        <p:spPr>
          <a:xfrm>
            <a:off x="2415886" y="4208528"/>
            <a:ext cx="1065868" cy="663864"/>
          </a:xfrm>
          <a:prstGeom prst="rect">
            <a:avLst/>
          </a:prstGeom>
          <a:noFill/>
          <a:ln>
            <a:noFill/>
          </a:ln>
        </p:spPr>
        <p:txBody>
          <a:bodyPr wrap="square" rtlCol="0" anchor="ctr" anchorCtr="0">
            <a:noAutofit/>
          </a:bodyPr>
          <a:lstStyle/>
          <a:p>
            <a:pPr algn="dist"/>
            <a:r>
              <a:rPr kumimoji="1" lang="ja-JP" altLang="en-US" sz="1400" dirty="0">
                <a:solidFill>
                  <a:srgbClr val="F35353"/>
                </a:solidFill>
                <a:latin typeface="メイリオ" panose="020B0604030504040204" pitchFamily="50" charset="-128"/>
                <a:ea typeface="メイリオ" panose="020B0604030504040204" pitchFamily="50" charset="-128"/>
              </a:rPr>
              <a:t>ひ な ん</a:t>
            </a:r>
            <a:endParaRPr kumimoji="1" lang="en-US" altLang="ja-JP" sz="1400" dirty="0">
              <a:solidFill>
                <a:srgbClr val="F35353"/>
              </a:solidFill>
              <a:latin typeface="メイリオ" panose="020B0604030504040204" pitchFamily="50" charset="-128"/>
              <a:ea typeface="メイリオ" panose="020B0604030504040204" pitchFamily="50" charset="-128"/>
            </a:endParaRPr>
          </a:p>
        </p:txBody>
      </p:sp>
      <p:sp>
        <p:nvSpPr>
          <p:cNvPr id="18" name="テキスト ボックス 17">
            <a:extLst>
              <a:ext uri="{FF2B5EF4-FFF2-40B4-BE49-F238E27FC236}">
                <a16:creationId xmlns:a16="http://schemas.microsoft.com/office/drawing/2014/main" id="{A9A33163-502C-C3C4-4C44-95982D87A40C}"/>
              </a:ext>
            </a:extLst>
          </p:cNvPr>
          <p:cNvSpPr txBox="1"/>
          <p:nvPr/>
        </p:nvSpPr>
        <p:spPr>
          <a:xfrm>
            <a:off x="3648940" y="4953210"/>
            <a:ext cx="1052014" cy="663864"/>
          </a:xfrm>
          <a:prstGeom prst="rect">
            <a:avLst/>
          </a:prstGeom>
          <a:noFill/>
          <a:ln>
            <a:noFill/>
          </a:ln>
        </p:spPr>
        <p:txBody>
          <a:bodyPr wrap="square" rtlCol="0" anchor="ctr" anchorCtr="0">
            <a:noAutofit/>
          </a:bodyPr>
          <a:lstStyle/>
          <a:p>
            <a:pPr algn="dist"/>
            <a:r>
              <a:rPr kumimoji="1" lang="ja-JP" altLang="en-US" sz="1400" dirty="0">
                <a:latin typeface="メイリオ" panose="020B0604030504040204" pitchFamily="50" charset="-128"/>
                <a:ea typeface="メイリオ" panose="020B0604030504040204" pitchFamily="50" charset="-128"/>
              </a:rPr>
              <a:t>ひ な ん</a:t>
            </a:r>
            <a:endParaRPr kumimoji="1" lang="en-US" altLang="ja-JP" sz="1400" dirty="0">
              <a:latin typeface="メイリオ" panose="020B0604030504040204" pitchFamily="50" charset="-128"/>
              <a:ea typeface="メイリオ" panose="020B0604030504040204" pitchFamily="50" charset="-128"/>
            </a:endParaRPr>
          </a:p>
        </p:txBody>
      </p:sp>
      <p:sp>
        <p:nvSpPr>
          <p:cNvPr id="11" name="テキスト ボックス 10">
            <a:extLst>
              <a:ext uri="{FF2B5EF4-FFF2-40B4-BE49-F238E27FC236}">
                <a16:creationId xmlns:a16="http://schemas.microsoft.com/office/drawing/2014/main" id="{BD86A726-1E20-EC46-C022-42EBF911ABD5}"/>
              </a:ext>
            </a:extLst>
          </p:cNvPr>
          <p:cNvSpPr txBox="1"/>
          <p:nvPr/>
        </p:nvSpPr>
        <p:spPr>
          <a:xfrm>
            <a:off x="6096000" y="3452446"/>
            <a:ext cx="1031631" cy="663864"/>
          </a:xfrm>
          <a:prstGeom prst="rect">
            <a:avLst/>
          </a:prstGeom>
          <a:noFill/>
          <a:ln>
            <a:noFill/>
          </a:ln>
        </p:spPr>
        <p:txBody>
          <a:bodyPr wrap="square" rtlCol="0" anchor="ctr" anchorCtr="0">
            <a:noAutofit/>
          </a:bodyPr>
          <a:lstStyle/>
          <a:p>
            <a:pPr algn="dist"/>
            <a:r>
              <a:rPr kumimoji="1" lang="ja-JP" altLang="en-US" sz="1400" dirty="0">
                <a:latin typeface="メイリオ" panose="020B0604030504040204" pitchFamily="50" charset="-128"/>
                <a:ea typeface="メイリオ" panose="020B0604030504040204" pitchFamily="50" charset="-128"/>
              </a:rPr>
              <a:t>きけん</a:t>
            </a:r>
            <a:endParaRPr kumimoji="1" lang="en-US" altLang="ja-JP" sz="1400" dirty="0">
              <a:latin typeface="メイリオ" panose="020B0604030504040204" pitchFamily="50" charset="-128"/>
              <a:ea typeface="メイリオ" panose="020B0604030504040204" pitchFamily="50" charset="-128"/>
            </a:endParaRPr>
          </a:p>
        </p:txBody>
      </p:sp>
      <p:sp>
        <p:nvSpPr>
          <p:cNvPr id="17" name="テキスト ボックス 16">
            <a:extLst>
              <a:ext uri="{FF2B5EF4-FFF2-40B4-BE49-F238E27FC236}">
                <a16:creationId xmlns:a16="http://schemas.microsoft.com/office/drawing/2014/main" id="{25DC6BA9-923C-2303-9DB8-A464755F8551}"/>
              </a:ext>
            </a:extLst>
          </p:cNvPr>
          <p:cNvSpPr txBox="1"/>
          <p:nvPr/>
        </p:nvSpPr>
        <p:spPr>
          <a:xfrm>
            <a:off x="6173540" y="2669473"/>
            <a:ext cx="1051430" cy="663864"/>
          </a:xfrm>
          <a:prstGeom prst="rect">
            <a:avLst/>
          </a:prstGeom>
          <a:noFill/>
          <a:ln>
            <a:noFill/>
          </a:ln>
        </p:spPr>
        <p:txBody>
          <a:bodyPr wrap="square" rtlCol="0" anchor="ctr" anchorCtr="0">
            <a:noAutofit/>
          </a:bodyPr>
          <a:lstStyle/>
          <a:p>
            <a:pPr algn="dist"/>
            <a:r>
              <a:rPr kumimoji="1" lang="ja-JP" altLang="en-US" sz="1400" dirty="0">
                <a:latin typeface="メイリオ" panose="020B0604030504040204" pitchFamily="50" charset="-128"/>
                <a:ea typeface="メイリオ" panose="020B0604030504040204" pitchFamily="50" charset="-128"/>
              </a:rPr>
              <a:t>どしゃ</a:t>
            </a:r>
            <a:endParaRPr kumimoji="1" lang="en-US" altLang="ja-JP" sz="1400" dirty="0">
              <a:latin typeface="メイリオ" panose="020B0604030504040204" pitchFamily="50" charset="-128"/>
              <a:ea typeface="メイリオ" panose="020B0604030504040204" pitchFamily="50" charset="-128"/>
            </a:endParaRPr>
          </a:p>
        </p:txBody>
      </p:sp>
      <p:sp>
        <p:nvSpPr>
          <p:cNvPr id="20" name="テキスト ボックス 19">
            <a:extLst>
              <a:ext uri="{FF2B5EF4-FFF2-40B4-BE49-F238E27FC236}">
                <a16:creationId xmlns:a16="http://schemas.microsoft.com/office/drawing/2014/main" id="{0643A683-CD2A-444C-7266-730B8CE6C47E}"/>
              </a:ext>
            </a:extLst>
          </p:cNvPr>
          <p:cNvSpPr txBox="1"/>
          <p:nvPr/>
        </p:nvSpPr>
        <p:spPr>
          <a:xfrm>
            <a:off x="1496290" y="2644869"/>
            <a:ext cx="1182314" cy="663864"/>
          </a:xfrm>
          <a:prstGeom prst="rect">
            <a:avLst/>
          </a:prstGeom>
          <a:noFill/>
          <a:ln>
            <a:noFill/>
          </a:ln>
        </p:spPr>
        <p:txBody>
          <a:bodyPr wrap="square" rtlCol="0" anchor="ctr" anchorCtr="0">
            <a:noAutofit/>
          </a:bodyPr>
          <a:lstStyle/>
          <a:p>
            <a:pPr algn="dist"/>
            <a:r>
              <a:rPr kumimoji="1" lang="ja-JP" altLang="en-US" sz="1400" dirty="0">
                <a:latin typeface="メイリオ" panose="020B0604030504040204" pitchFamily="50" charset="-128"/>
                <a:ea typeface="メイリオ" panose="020B0604030504040204" pitchFamily="50" charset="-128"/>
              </a:rPr>
              <a:t>ごうう</a:t>
            </a:r>
            <a:endParaRPr kumimoji="1" lang="en-US" altLang="ja-JP" sz="1400" dirty="0">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34442329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楕円 2">
            <a:extLst>
              <a:ext uri="{FF2B5EF4-FFF2-40B4-BE49-F238E27FC236}">
                <a16:creationId xmlns:a16="http://schemas.microsoft.com/office/drawing/2014/main" id="{596CA01B-430A-4553-97C4-CD5F484160C1}"/>
              </a:ext>
            </a:extLst>
          </p:cNvPr>
          <p:cNvSpPr/>
          <p:nvPr/>
        </p:nvSpPr>
        <p:spPr>
          <a:xfrm rot="20493144">
            <a:off x="3302400" y="1368073"/>
            <a:ext cx="5386831" cy="1784753"/>
          </a:xfrm>
          <a:prstGeom prst="ellipse">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 name="テキスト ボックス 7">
            <a:extLst>
              <a:ext uri="{FF2B5EF4-FFF2-40B4-BE49-F238E27FC236}">
                <a16:creationId xmlns:a16="http://schemas.microsoft.com/office/drawing/2014/main" id="{89103B8A-4356-46C4-A21A-326E1ABFD5BD}"/>
              </a:ext>
            </a:extLst>
          </p:cNvPr>
          <p:cNvSpPr txBox="1"/>
          <p:nvPr/>
        </p:nvSpPr>
        <p:spPr>
          <a:xfrm>
            <a:off x="1066800" y="3972904"/>
            <a:ext cx="10782300" cy="2573565"/>
          </a:xfrm>
          <a:prstGeom prst="rect">
            <a:avLst/>
          </a:prstGeom>
          <a:noFill/>
        </p:spPr>
        <p:txBody>
          <a:bodyPr wrap="square" rtlCol="0" anchor="t" anchorCtr="0">
            <a:noAutofit/>
          </a:bodyPr>
          <a:lstStyle/>
          <a:p>
            <a:pPr>
              <a:lnSpc>
                <a:spcPts val="5500"/>
              </a:lnSpc>
            </a:pPr>
            <a:r>
              <a:rPr kumimoji="1" lang="ja-JP" altLang="en-US" sz="4000" dirty="0">
                <a:solidFill>
                  <a:schemeClr val="tx1">
                    <a:lumMod val="75000"/>
                    <a:lumOff val="25000"/>
                  </a:schemeClr>
                </a:solidFill>
                <a:latin typeface="メイリオ" panose="020B0604030504040204" pitchFamily="50" charset="-128"/>
                <a:ea typeface="メイリオ" panose="020B0604030504040204" pitchFamily="50" charset="-128"/>
              </a:rPr>
              <a:t>マ</a:t>
            </a:r>
            <a:r>
              <a:rPr kumimoji="1" lang="ja-JP" altLang="en-US" sz="4000" spc="-1000" dirty="0">
                <a:solidFill>
                  <a:schemeClr val="tx1">
                    <a:lumMod val="75000"/>
                    <a:lumOff val="25000"/>
                  </a:schemeClr>
                </a:solidFill>
                <a:latin typeface="メイリオ" panose="020B0604030504040204" pitchFamily="50" charset="-128"/>
                <a:ea typeface="メイリオ" panose="020B0604030504040204" pitchFamily="50" charset="-128"/>
              </a:rPr>
              <a:t>イ・</a:t>
            </a:r>
            <a:r>
              <a:rPr kumimoji="1" lang="ja-JP" altLang="en-US" sz="4000" dirty="0">
                <a:solidFill>
                  <a:schemeClr val="tx1">
                    <a:lumMod val="75000"/>
                    <a:lumOff val="25000"/>
                  </a:schemeClr>
                </a:solidFill>
                <a:latin typeface="メイリオ" panose="020B0604030504040204" pitchFamily="50" charset="-128"/>
                <a:ea typeface="メイリオ" panose="020B0604030504040204" pitchFamily="50" charset="-128"/>
              </a:rPr>
              <a:t>タイムラインの作成を通じて、</a:t>
            </a:r>
            <a:endParaRPr kumimoji="1" lang="en-US" altLang="ja-JP" sz="4000" dirty="0">
              <a:solidFill>
                <a:schemeClr val="tx1">
                  <a:lumMod val="75000"/>
                  <a:lumOff val="25000"/>
                </a:schemeClr>
              </a:solidFill>
              <a:latin typeface="メイリオ" panose="020B0604030504040204" pitchFamily="50" charset="-128"/>
              <a:ea typeface="メイリオ" panose="020B0604030504040204" pitchFamily="50" charset="-128"/>
            </a:endParaRPr>
          </a:p>
          <a:p>
            <a:pPr>
              <a:lnSpc>
                <a:spcPts val="5500"/>
              </a:lnSpc>
            </a:pPr>
            <a:r>
              <a:rPr kumimoji="1" lang="ja-JP" altLang="en-US" sz="4000" b="1" dirty="0">
                <a:solidFill>
                  <a:srgbClr val="EC5A5A"/>
                </a:solidFill>
                <a:latin typeface="メイリオ" panose="020B0604030504040204" pitchFamily="50" charset="-128"/>
                <a:ea typeface="メイリオ" panose="020B0604030504040204" pitchFamily="50" charset="-128"/>
              </a:rPr>
              <a:t>自分</a:t>
            </a:r>
            <a:r>
              <a:rPr kumimoji="1" lang="ja-JP" altLang="en-US" sz="4000" dirty="0">
                <a:solidFill>
                  <a:schemeClr val="tx1">
                    <a:lumMod val="75000"/>
                    <a:lumOff val="25000"/>
                  </a:schemeClr>
                </a:solidFill>
                <a:latin typeface="メイリオ" panose="020B0604030504040204" pitchFamily="50" charset="-128"/>
                <a:ea typeface="メイリオ" panose="020B0604030504040204" pitchFamily="50" charset="-128"/>
              </a:rPr>
              <a:t>の命は</a:t>
            </a:r>
            <a:r>
              <a:rPr kumimoji="1" lang="ja-JP" altLang="en-US" sz="4000" b="1" dirty="0">
                <a:solidFill>
                  <a:srgbClr val="EC5A5A"/>
                </a:solidFill>
                <a:latin typeface="メイリオ" panose="020B0604030504040204" pitchFamily="50" charset="-128"/>
                <a:ea typeface="メイリオ" panose="020B0604030504040204" pitchFamily="50" charset="-128"/>
              </a:rPr>
              <a:t>自分</a:t>
            </a:r>
            <a:r>
              <a:rPr kumimoji="1" lang="ja-JP" altLang="en-US" sz="4000" dirty="0">
                <a:solidFill>
                  <a:schemeClr val="tx1">
                    <a:lumMod val="75000"/>
                    <a:lumOff val="25000"/>
                  </a:schemeClr>
                </a:solidFill>
                <a:latin typeface="メイリオ" panose="020B0604030504040204" pitchFamily="50" charset="-128"/>
                <a:ea typeface="メイリオ" panose="020B0604030504040204" pitchFamily="50" charset="-128"/>
              </a:rPr>
              <a:t>で守り、率先して安全を</a:t>
            </a:r>
            <a:endParaRPr kumimoji="1" lang="en-US" altLang="ja-JP" sz="4000" dirty="0">
              <a:solidFill>
                <a:schemeClr val="tx1">
                  <a:lumMod val="75000"/>
                  <a:lumOff val="25000"/>
                </a:schemeClr>
              </a:solidFill>
              <a:latin typeface="メイリオ" panose="020B0604030504040204" pitchFamily="50" charset="-128"/>
              <a:ea typeface="メイリオ" panose="020B0604030504040204" pitchFamily="50" charset="-128"/>
            </a:endParaRPr>
          </a:p>
          <a:p>
            <a:pPr>
              <a:lnSpc>
                <a:spcPts val="5500"/>
              </a:lnSpc>
            </a:pPr>
            <a:r>
              <a:rPr kumimoji="1" lang="ja-JP" altLang="en-US" sz="4000" dirty="0">
                <a:solidFill>
                  <a:schemeClr val="tx1">
                    <a:lumMod val="75000"/>
                    <a:lumOff val="25000"/>
                  </a:schemeClr>
                </a:solidFill>
                <a:latin typeface="メイリオ" panose="020B0604030504040204" pitchFamily="50" charset="-128"/>
                <a:ea typeface="メイリオ" panose="020B0604030504040204" pitchFamily="50" charset="-128"/>
              </a:rPr>
              <a:t>確保するための</a:t>
            </a:r>
            <a:r>
              <a:rPr kumimoji="1" lang="ja-JP" altLang="en-US" sz="4000" b="1" dirty="0">
                <a:solidFill>
                  <a:srgbClr val="EC5A5A"/>
                </a:solidFill>
                <a:latin typeface="メイリオ" panose="020B0604030504040204" pitchFamily="50" charset="-128"/>
                <a:ea typeface="メイリオ" panose="020B0604030504040204" pitchFamily="50" charset="-128"/>
              </a:rPr>
              <a:t>行動ができる人</a:t>
            </a:r>
            <a:r>
              <a:rPr kumimoji="1" lang="ja-JP" altLang="en-US" sz="4000" dirty="0">
                <a:solidFill>
                  <a:schemeClr val="tx1">
                    <a:lumMod val="75000"/>
                    <a:lumOff val="25000"/>
                  </a:schemeClr>
                </a:solidFill>
                <a:latin typeface="メイリオ" panose="020B0604030504040204" pitchFamily="50" charset="-128"/>
                <a:ea typeface="メイリオ" panose="020B0604030504040204" pitchFamily="50" charset="-128"/>
              </a:rPr>
              <a:t>になろう！</a:t>
            </a:r>
            <a:endParaRPr kumimoji="1" lang="en-US" altLang="ja-JP" sz="4000" dirty="0">
              <a:solidFill>
                <a:schemeClr val="tx1">
                  <a:lumMod val="75000"/>
                  <a:lumOff val="25000"/>
                </a:schemeClr>
              </a:solidFill>
              <a:latin typeface="メイリオ" panose="020B0604030504040204" pitchFamily="50" charset="-128"/>
              <a:ea typeface="メイリオ" panose="020B0604030504040204" pitchFamily="50" charset="-128"/>
            </a:endParaRPr>
          </a:p>
        </p:txBody>
      </p:sp>
      <p:sp>
        <p:nvSpPr>
          <p:cNvPr id="6" name="テキスト ボックス 5">
            <a:extLst>
              <a:ext uri="{FF2B5EF4-FFF2-40B4-BE49-F238E27FC236}">
                <a16:creationId xmlns:a16="http://schemas.microsoft.com/office/drawing/2014/main" id="{FC2353AE-6718-4B26-B3A9-9353AB01355E}"/>
              </a:ext>
            </a:extLst>
          </p:cNvPr>
          <p:cNvSpPr txBox="1"/>
          <p:nvPr/>
        </p:nvSpPr>
        <p:spPr>
          <a:xfrm>
            <a:off x="1524000" y="1248229"/>
            <a:ext cx="9144000" cy="719328"/>
          </a:xfrm>
          <a:prstGeom prst="rect">
            <a:avLst/>
          </a:prstGeom>
          <a:noFill/>
        </p:spPr>
        <p:txBody>
          <a:bodyPr wrap="square" rtlCol="0" anchor="t" anchorCtr="0">
            <a:noAutofit/>
          </a:bodyPr>
          <a:lstStyle/>
          <a:p>
            <a:pPr algn="ctr"/>
            <a:r>
              <a:rPr kumimoji="1" lang="ja-JP" altLang="en-US" sz="5500" b="1" dirty="0">
                <a:solidFill>
                  <a:schemeClr val="accent2">
                    <a:lumMod val="50000"/>
                  </a:schemeClr>
                </a:solidFill>
                <a:latin typeface="メイリオ" panose="020B0604030504040204" pitchFamily="50" charset="-128"/>
                <a:ea typeface="メイリオ" panose="020B0604030504040204" pitchFamily="50" charset="-128"/>
              </a:rPr>
              <a:t>災害発生時の</a:t>
            </a:r>
            <a:endParaRPr kumimoji="1" lang="en-US" altLang="ja-JP" sz="7000" dirty="0">
              <a:solidFill>
                <a:schemeClr val="accent2">
                  <a:lumMod val="50000"/>
                </a:schemeClr>
              </a:solidFill>
              <a:latin typeface="メイリオ" panose="020B0604030504040204" pitchFamily="50" charset="-128"/>
              <a:ea typeface="メイリオ" panose="020B0604030504040204" pitchFamily="50" charset="-128"/>
            </a:endParaRPr>
          </a:p>
        </p:txBody>
      </p:sp>
      <p:sp>
        <p:nvSpPr>
          <p:cNvPr id="9" name="テキスト ボックス 8">
            <a:extLst>
              <a:ext uri="{FF2B5EF4-FFF2-40B4-BE49-F238E27FC236}">
                <a16:creationId xmlns:a16="http://schemas.microsoft.com/office/drawing/2014/main" id="{5E52328D-6A50-4DFA-9EDE-1E6F4C2A10A5}"/>
              </a:ext>
            </a:extLst>
          </p:cNvPr>
          <p:cNvSpPr txBox="1"/>
          <p:nvPr/>
        </p:nvSpPr>
        <p:spPr>
          <a:xfrm>
            <a:off x="1524000" y="2214375"/>
            <a:ext cx="9144000" cy="1071751"/>
          </a:xfrm>
          <a:prstGeom prst="rect">
            <a:avLst/>
          </a:prstGeom>
          <a:noFill/>
          <a:effectLst/>
        </p:spPr>
        <p:txBody>
          <a:bodyPr wrap="square" rtlCol="0" anchor="t" anchorCtr="0">
            <a:noAutofit/>
          </a:bodyPr>
          <a:lstStyle/>
          <a:p>
            <a:pPr algn="ctr"/>
            <a:r>
              <a:rPr kumimoji="1" lang="en-US" altLang="ja-JP" sz="7000" b="1" dirty="0">
                <a:solidFill>
                  <a:schemeClr val="accent2"/>
                </a:solidFill>
                <a:latin typeface="メイリオ" panose="020B0604030504040204" pitchFamily="50" charset="-128"/>
                <a:ea typeface="メイリオ" panose="020B0604030504040204" pitchFamily="50" charset="-128"/>
              </a:rPr>
              <a:t>『</a:t>
            </a:r>
            <a:r>
              <a:rPr kumimoji="1" lang="ja-JP" altLang="en-US" sz="7000" b="1" dirty="0">
                <a:solidFill>
                  <a:srgbClr val="EC5A5A"/>
                </a:solidFill>
                <a:latin typeface="メイリオ" panose="020B0604030504040204" pitchFamily="50" charset="-128"/>
                <a:ea typeface="メイリオ" panose="020B0604030504040204" pitchFamily="50" charset="-128"/>
              </a:rPr>
              <a:t>逃げ遅れゼロ</a:t>
            </a:r>
            <a:r>
              <a:rPr kumimoji="1" lang="en-US" altLang="ja-JP" sz="7000" b="1" dirty="0">
                <a:solidFill>
                  <a:schemeClr val="accent2"/>
                </a:solidFill>
                <a:latin typeface="メイリオ" panose="020B0604030504040204" pitchFamily="50" charset="-128"/>
                <a:ea typeface="メイリオ" panose="020B0604030504040204" pitchFamily="50" charset="-128"/>
              </a:rPr>
              <a:t>』</a:t>
            </a:r>
            <a:endParaRPr kumimoji="1" lang="en-US" altLang="ja-JP" sz="7000" dirty="0">
              <a:solidFill>
                <a:schemeClr val="accent2"/>
              </a:solidFill>
              <a:latin typeface="メイリオ" panose="020B0604030504040204" pitchFamily="50" charset="-128"/>
              <a:ea typeface="メイリオ" panose="020B0604030504040204" pitchFamily="50" charset="-128"/>
            </a:endParaRPr>
          </a:p>
        </p:txBody>
      </p:sp>
      <p:grpSp>
        <p:nvGrpSpPr>
          <p:cNvPr id="14" name="グループ化 13">
            <a:extLst>
              <a:ext uri="{FF2B5EF4-FFF2-40B4-BE49-F238E27FC236}">
                <a16:creationId xmlns:a16="http://schemas.microsoft.com/office/drawing/2014/main" id="{9F1C1AE2-5E67-44BA-B62A-16003E3EE666}"/>
              </a:ext>
            </a:extLst>
          </p:cNvPr>
          <p:cNvGrpSpPr/>
          <p:nvPr/>
        </p:nvGrpSpPr>
        <p:grpSpPr>
          <a:xfrm rot="21436746">
            <a:off x="2171700" y="1694680"/>
            <a:ext cx="781050" cy="853298"/>
            <a:chOff x="647700" y="1694680"/>
            <a:chExt cx="781050" cy="853298"/>
          </a:xfrm>
        </p:grpSpPr>
        <p:cxnSp>
          <p:nvCxnSpPr>
            <p:cNvPr id="5" name="直線コネクタ 4">
              <a:extLst>
                <a:ext uri="{FF2B5EF4-FFF2-40B4-BE49-F238E27FC236}">
                  <a16:creationId xmlns:a16="http://schemas.microsoft.com/office/drawing/2014/main" id="{3E2F33D1-3E5D-4EE3-BEB6-87E24D250110}"/>
                </a:ext>
              </a:extLst>
            </p:cNvPr>
            <p:cNvCxnSpPr/>
            <p:nvPr/>
          </p:nvCxnSpPr>
          <p:spPr>
            <a:xfrm>
              <a:off x="752475" y="2054344"/>
              <a:ext cx="485775" cy="246817"/>
            </a:xfrm>
            <a:prstGeom prst="line">
              <a:avLst/>
            </a:prstGeom>
            <a:ln w="1270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0" name="直線コネクタ 9">
              <a:extLst>
                <a:ext uri="{FF2B5EF4-FFF2-40B4-BE49-F238E27FC236}">
                  <a16:creationId xmlns:a16="http://schemas.microsoft.com/office/drawing/2014/main" id="{7FE4BC0B-7950-4A27-9F00-883FA60E7728}"/>
                </a:ext>
              </a:extLst>
            </p:cNvPr>
            <p:cNvCxnSpPr>
              <a:cxnSpLocks/>
            </p:cNvCxnSpPr>
            <p:nvPr/>
          </p:nvCxnSpPr>
          <p:spPr>
            <a:xfrm>
              <a:off x="647700" y="2487934"/>
              <a:ext cx="485775" cy="60044"/>
            </a:xfrm>
            <a:prstGeom prst="line">
              <a:avLst/>
            </a:prstGeom>
            <a:ln w="1270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2" name="直線コネクタ 11">
              <a:extLst>
                <a:ext uri="{FF2B5EF4-FFF2-40B4-BE49-F238E27FC236}">
                  <a16:creationId xmlns:a16="http://schemas.microsoft.com/office/drawing/2014/main" id="{5D38F08A-65D9-4FC4-819C-EF99BA2BC4A2}"/>
                </a:ext>
              </a:extLst>
            </p:cNvPr>
            <p:cNvCxnSpPr>
              <a:cxnSpLocks/>
            </p:cNvCxnSpPr>
            <p:nvPr/>
          </p:nvCxnSpPr>
          <p:spPr>
            <a:xfrm>
              <a:off x="1133475" y="1694680"/>
              <a:ext cx="295275" cy="349306"/>
            </a:xfrm>
            <a:prstGeom prst="line">
              <a:avLst/>
            </a:prstGeom>
            <a:ln w="127000">
              <a:solidFill>
                <a:schemeClr val="accent2"/>
              </a:solidFill>
            </a:ln>
          </p:spPr>
          <p:style>
            <a:lnRef idx="1">
              <a:schemeClr val="accent1"/>
            </a:lnRef>
            <a:fillRef idx="0">
              <a:schemeClr val="accent1"/>
            </a:fillRef>
            <a:effectRef idx="0">
              <a:schemeClr val="accent1"/>
            </a:effectRef>
            <a:fontRef idx="minor">
              <a:schemeClr val="tx1"/>
            </a:fontRef>
          </p:style>
        </p:cxnSp>
      </p:grpSp>
      <p:grpSp>
        <p:nvGrpSpPr>
          <p:cNvPr id="15" name="グループ化 14">
            <a:extLst>
              <a:ext uri="{FF2B5EF4-FFF2-40B4-BE49-F238E27FC236}">
                <a16:creationId xmlns:a16="http://schemas.microsoft.com/office/drawing/2014/main" id="{4DF9961D-70D4-4E35-ACC5-704A707D9F12}"/>
              </a:ext>
            </a:extLst>
          </p:cNvPr>
          <p:cNvGrpSpPr/>
          <p:nvPr/>
        </p:nvGrpSpPr>
        <p:grpSpPr>
          <a:xfrm rot="6603925">
            <a:off x="9247437" y="1810400"/>
            <a:ext cx="781050" cy="853298"/>
            <a:chOff x="647700" y="1694680"/>
            <a:chExt cx="781050" cy="853298"/>
          </a:xfrm>
        </p:grpSpPr>
        <p:cxnSp>
          <p:nvCxnSpPr>
            <p:cNvPr id="16" name="直線コネクタ 15">
              <a:extLst>
                <a:ext uri="{FF2B5EF4-FFF2-40B4-BE49-F238E27FC236}">
                  <a16:creationId xmlns:a16="http://schemas.microsoft.com/office/drawing/2014/main" id="{69A67E2A-4D1F-455A-8FEA-0816C3A48486}"/>
                </a:ext>
              </a:extLst>
            </p:cNvPr>
            <p:cNvCxnSpPr/>
            <p:nvPr/>
          </p:nvCxnSpPr>
          <p:spPr>
            <a:xfrm>
              <a:off x="752475" y="2054344"/>
              <a:ext cx="485775" cy="246817"/>
            </a:xfrm>
            <a:prstGeom prst="line">
              <a:avLst/>
            </a:prstGeom>
            <a:ln w="1270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7" name="直線コネクタ 16">
              <a:extLst>
                <a:ext uri="{FF2B5EF4-FFF2-40B4-BE49-F238E27FC236}">
                  <a16:creationId xmlns:a16="http://schemas.microsoft.com/office/drawing/2014/main" id="{C64DD3F5-A4F8-465B-8DF9-F84FCBA0051D}"/>
                </a:ext>
              </a:extLst>
            </p:cNvPr>
            <p:cNvCxnSpPr>
              <a:cxnSpLocks/>
            </p:cNvCxnSpPr>
            <p:nvPr/>
          </p:nvCxnSpPr>
          <p:spPr>
            <a:xfrm>
              <a:off x="647700" y="2487934"/>
              <a:ext cx="485775" cy="60044"/>
            </a:xfrm>
            <a:prstGeom prst="line">
              <a:avLst/>
            </a:prstGeom>
            <a:ln w="1270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8" name="直線コネクタ 17">
              <a:extLst>
                <a:ext uri="{FF2B5EF4-FFF2-40B4-BE49-F238E27FC236}">
                  <a16:creationId xmlns:a16="http://schemas.microsoft.com/office/drawing/2014/main" id="{57D1DD42-4F61-4C8B-BD33-7AABF1555322}"/>
                </a:ext>
              </a:extLst>
            </p:cNvPr>
            <p:cNvCxnSpPr>
              <a:cxnSpLocks/>
            </p:cNvCxnSpPr>
            <p:nvPr/>
          </p:nvCxnSpPr>
          <p:spPr>
            <a:xfrm>
              <a:off x="1133475" y="1694680"/>
              <a:ext cx="295275" cy="349306"/>
            </a:xfrm>
            <a:prstGeom prst="line">
              <a:avLst/>
            </a:prstGeom>
            <a:ln w="127000">
              <a:solidFill>
                <a:schemeClr val="accent2"/>
              </a:solidFill>
            </a:ln>
          </p:spPr>
          <p:style>
            <a:lnRef idx="1">
              <a:schemeClr val="accent1"/>
            </a:lnRef>
            <a:fillRef idx="0">
              <a:schemeClr val="accent1"/>
            </a:fillRef>
            <a:effectRef idx="0">
              <a:schemeClr val="accent1"/>
            </a:effectRef>
            <a:fontRef idx="minor">
              <a:schemeClr val="tx1"/>
            </a:fontRef>
          </p:style>
        </p:cxnSp>
      </p:grpSp>
      <p:pic>
        <p:nvPicPr>
          <p:cNvPr id="4" name="図 3">
            <a:extLst>
              <a:ext uri="{FF2B5EF4-FFF2-40B4-BE49-F238E27FC236}">
                <a16:creationId xmlns:a16="http://schemas.microsoft.com/office/drawing/2014/main" id="{CEF269B3-0955-C0A6-2C3C-E3C4B4A8468B}"/>
              </a:ext>
            </a:extLst>
          </p:cNvPr>
          <p:cNvPicPr>
            <a:picLocks noChangeAspect="1"/>
          </p:cNvPicPr>
          <p:nvPr/>
        </p:nvPicPr>
        <p:blipFill>
          <a:blip r:embed="rId3" cstate="hqprint">
            <a:extLst>
              <a:ext uri="{28A0092B-C50C-407E-A947-70E740481C1C}">
                <a14:useLocalDpi xmlns:a14="http://schemas.microsoft.com/office/drawing/2010/main"/>
              </a:ext>
            </a:extLst>
          </a:blip>
          <a:srcRect/>
          <a:stretch>
            <a:fillRect/>
          </a:stretch>
        </p:blipFill>
        <p:spPr>
          <a:xfrm>
            <a:off x="0" y="0"/>
            <a:ext cx="12192000" cy="719328"/>
          </a:xfrm>
          <a:prstGeom prst="rect">
            <a:avLst/>
          </a:prstGeom>
        </p:spPr>
      </p:pic>
      <p:sp>
        <p:nvSpPr>
          <p:cNvPr id="11" name="テキスト ボックス 10">
            <a:extLst>
              <a:ext uri="{FF2B5EF4-FFF2-40B4-BE49-F238E27FC236}">
                <a16:creationId xmlns:a16="http://schemas.microsoft.com/office/drawing/2014/main" id="{61C80745-5D48-6C45-987C-377337B3BFA6}"/>
              </a:ext>
            </a:extLst>
          </p:cNvPr>
          <p:cNvSpPr txBox="1"/>
          <p:nvPr/>
        </p:nvSpPr>
        <p:spPr>
          <a:xfrm>
            <a:off x="65000" y="107328"/>
            <a:ext cx="9144000" cy="612000"/>
          </a:xfrm>
          <a:prstGeom prst="rect">
            <a:avLst/>
          </a:prstGeom>
          <a:noFill/>
        </p:spPr>
        <p:txBody>
          <a:bodyPr wrap="square" lIns="180000" tIns="180000" rIns="0" bIns="0" rtlCol="0" anchor="ctr" anchorCtr="0">
            <a:noAutofit/>
          </a:bodyPr>
          <a:lstStyle>
            <a:defPPr>
              <a:defRPr lang="en-US"/>
            </a:defPPr>
            <a:lvl1pPr>
              <a:lnSpc>
                <a:spcPts val="4000"/>
              </a:lnSpc>
              <a:defRPr kumimoji="1" sz="3600" b="1" i="1">
                <a:solidFill>
                  <a:schemeClr val="bg1"/>
                </a:solidFill>
                <a:latin typeface="メイリオ" panose="020B0604030504040204" pitchFamily="50" charset="-128"/>
                <a:ea typeface="メイリオ" panose="020B0604030504040204" pitchFamily="50" charset="-128"/>
              </a:defRPr>
            </a:lvl1pPr>
          </a:lstStyle>
          <a:p>
            <a:r>
              <a:rPr lang="ja-JP" altLang="en-US" i="0" dirty="0"/>
              <a:t>授業の目的</a:t>
            </a:r>
          </a:p>
        </p:txBody>
      </p:sp>
      <p:sp>
        <p:nvSpPr>
          <p:cNvPr id="13" name="テキスト ボックス 12">
            <a:extLst>
              <a:ext uri="{FF2B5EF4-FFF2-40B4-BE49-F238E27FC236}">
                <a16:creationId xmlns:a16="http://schemas.microsoft.com/office/drawing/2014/main" id="{819D1019-36F9-B57A-3281-08C46E4E9796}"/>
              </a:ext>
            </a:extLst>
          </p:cNvPr>
          <p:cNvSpPr txBox="1"/>
          <p:nvPr/>
        </p:nvSpPr>
        <p:spPr>
          <a:xfrm>
            <a:off x="3692056" y="1845497"/>
            <a:ext cx="447110" cy="663864"/>
          </a:xfrm>
          <a:prstGeom prst="rect">
            <a:avLst/>
          </a:prstGeom>
          <a:noFill/>
          <a:ln>
            <a:noFill/>
          </a:ln>
        </p:spPr>
        <p:txBody>
          <a:bodyPr wrap="square" rtlCol="0" anchor="ctr" anchorCtr="0">
            <a:noAutofit/>
          </a:bodyPr>
          <a:lstStyle/>
          <a:p>
            <a:r>
              <a:rPr kumimoji="1" lang="ja-JP" altLang="en-US" sz="2000" dirty="0">
                <a:solidFill>
                  <a:srgbClr val="EC5A5A"/>
                </a:solidFill>
                <a:latin typeface="メイリオ" panose="020B0604030504040204" pitchFamily="50" charset="-128"/>
                <a:ea typeface="メイリオ" panose="020B0604030504040204" pitchFamily="50" charset="-128"/>
              </a:rPr>
              <a:t>に</a:t>
            </a:r>
            <a:endParaRPr kumimoji="1" lang="en-US" altLang="ja-JP" sz="2000" dirty="0">
              <a:solidFill>
                <a:srgbClr val="EC5A5A"/>
              </a:solidFill>
              <a:latin typeface="メイリオ" panose="020B0604030504040204" pitchFamily="50" charset="-128"/>
              <a:ea typeface="メイリオ" panose="020B0604030504040204" pitchFamily="50" charset="-128"/>
            </a:endParaRPr>
          </a:p>
        </p:txBody>
      </p:sp>
      <p:sp>
        <p:nvSpPr>
          <p:cNvPr id="19" name="テキスト ボックス 18">
            <a:extLst>
              <a:ext uri="{FF2B5EF4-FFF2-40B4-BE49-F238E27FC236}">
                <a16:creationId xmlns:a16="http://schemas.microsoft.com/office/drawing/2014/main" id="{2C1AC22E-B7C3-DBF9-0CE6-0F22D57C4ED3}"/>
              </a:ext>
            </a:extLst>
          </p:cNvPr>
          <p:cNvSpPr txBox="1"/>
          <p:nvPr/>
        </p:nvSpPr>
        <p:spPr>
          <a:xfrm>
            <a:off x="5320226" y="1850467"/>
            <a:ext cx="786837" cy="663864"/>
          </a:xfrm>
          <a:prstGeom prst="rect">
            <a:avLst/>
          </a:prstGeom>
          <a:noFill/>
          <a:ln>
            <a:noFill/>
          </a:ln>
        </p:spPr>
        <p:txBody>
          <a:bodyPr wrap="square" rtlCol="0" anchor="ctr" anchorCtr="0">
            <a:noAutofit/>
          </a:bodyPr>
          <a:lstStyle/>
          <a:p>
            <a:r>
              <a:rPr kumimoji="1" lang="ja-JP" altLang="en-US" sz="2000" dirty="0">
                <a:solidFill>
                  <a:srgbClr val="EC5A5A"/>
                </a:solidFill>
                <a:latin typeface="メイリオ" panose="020B0604030504040204" pitchFamily="50" charset="-128"/>
                <a:ea typeface="メイリオ" panose="020B0604030504040204" pitchFamily="50" charset="-128"/>
              </a:rPr>
              <a:t>おく</a:t>
            </a:r>
            <a:endParaRPr kumimoji="1" lang="en-US" altLang="ja-JP" sz="2000" dirty="0">
              <a:solidFill>
                <a:srgbClr val="EC5A5A"/>
              </a:solidFill>
              <a:latin typeface="メイリオ" panose="020B0604030504040204" pitchFamily="50" charset="-128"/>
              <a:ea typeface="メイリオ" panose="020B0604030504040204" pitchFamily="50" charset="-128"/>
            </a:endParaRPr>
          </a:p>
        </p:txBody>
      </p:sp>
      <p:sp>
        <p:nvSpPr>
          <p:cNvPr id="7" name="スライド番号プレースホルダー 9">
            <a:extLst>
              <a:ext uri="{FF2B5EF4-FFF2-40B4-BE49-F238E27FC236}">
                <a16:creationId xmlns:a16="http://schemas.microsoft.com/office/drawing/2014/main" id="{5086472E-1B28-403C-6617-426C1916DBE6}"/>
              </a:ext>
            </a:extLst>
          </p:cNvPr>
          <p:cNvSpPr txBox="1">
            <a:spLocks/>
          </p:cNvSpPr>
          <p:nvPr/>
        </p:nvSpPr>
        <p:spPr>
          <a:xfrm>
            <a:off x="11322921" y="0"/>
            <a:ext cx="869079"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316C58C4-C82E-4833-8098-8F727F1E616F}" type="slidenum">
              <a:rPr kumimoji="1" lang="ja-JP" altLang="en-US" sz="1600" smtClean="0">
                <a:solidFill>
                  <a:schemeClr val="bg1"/>
                </a:solidFill>
                <a:latin typeface="メイリオ" panose="020B0604030504040204" pitchFamily="50" charset="-128"/>
                <a:ea typeface="メイリオ" panose="020B0604030504040204" pitchFamily="50" charset="-128"/>
              </a:rPr>
              <a:pPr/>
              <a:t>1</a:t>
            </a:fld>
            <a:endParaRPr kumimoji="1" lang="ja-JP" altLang="en-US" sz="1600" dirty="0">
              <a:solidFill>
                <a:schemeClr val="bg1"/>
              </a:solidFill>
              <a:latin typeface="メイリオ" panose="020B0604030504040204" pitchFamily="50" charset="-128"/>
              <a:ea typeface="メイリオ" panose="020B0604030504040204" pitchFamily="50" charset="-128"/>
            </a:endParaRPr>
          </a:p>
        </p:txBody>
      </p:sp>
      <p:sp>
        <p:nvSpPr>
          <p:cNvPr id="20" name="テキスト ボックス 19">
            <a:extLst>
              <a:ext uri="{FF2B5EF4-FFF2-40B4-BE49-F238E27FC236}">
                <a16:creationId xmlns:a16="http://schemas.microsoft.com/office/drawing/2014/main" id="{5F1EB30B-4720-7B0F-06BA-622A3EB38CAA}"/>
              </a:ext>
            </a:extLst>
          </p:cNvPr>
          <p:cNvSpPr txBox="1"/>
          <p:nvPr/>
        </p:nvSpPr>
        <p:spPr>
          <a:xfrm>
            <a:off x="4011808" y="818184"/>
            <a:ext cx="1383956" cy="663864"/>
          </a:xfrm>
          <a:prstGeom prst="rect">
            <a:avLst/>
          </a:prstGeom>
          <a:noFill/>
          <a:ln>
            <a:noFill/>
          </a:ln>
        </p:spPr>
        <p:txBody>
          <a:bodyPr wrap="square" rtlCol="0" anchor="ctr" anchorCtr="0">
            <a:noAutofit/>
          </a:bodyPr>
          <a:lstStyle/>
          <a:p>
            <a:pPr algn="dist"/>
            <a:r>
              <a:rPr kumimoji="1" lang="ja-JP" altLang="en-US" sz="1600" dirty="0">
                <a:solidFill>
                  <a:schemeClr val="accent2">
                    <a:lumMod val="50000"/>
                  </a:schemeClr>
                </a:solidFill>
                <a:latin typeface="メイリオ" panose="020B0604030504040204" pitchFamily="50" charset="-128"/>
                <a:ea typeface="メイリオ" panose="020B0604030504040204" pitchFamily="50" charset="-128"/>
              </a:rPr>
              <a:t>さいがい</a:t>
            </a:r>
            <a:endParaRPr kumimoji="1" lang="en-US" altLang="ja-JP" sz="1600" dirty="0">
              <a:solidFill>
                <a:schemeClr val="accent2">
                  <a:lumMod val="50000"/>
                </a:schemeClr>
              </a:solidFill>
              <a:latin typeface="メイリオ" panose="020B0604030504040204" pitchFamily="50" charset="-128"/>
              <a:ea typeface="メイリオ" panose="020B0604030504040204" pitchFamily="50" charset="-128"/>
            </a:endParaRPr>
          </a:p>
        </p:txBody>
      </p:sp>
      <p:sp>
        <p:nvSpPr>
          <p:cNvPr id="22" name="テキスト ボックス 21">
            <a:extLst>
              <a:ext uri="{FF2B5EF4-FFF2-40B4-BE49-F238E27FC236}">
                <a16:creationId xmlns:a16="http://schemas.microsoft.com/office/drawing/2014/main" id="{67552178-F336-EBC6-01E3-095CEB6BB803}"/>
              </a:ext>
            </a:extLst>
          </p:cNvPr>
          <p:cNvSpPr txBox="1"/>
          <p:nvPr/>
        </p:nvSpPr>
        <p:spPr>
          <a:xfrm>
            <a:off x="5395764" y="818184"/>
            <a:ext cx="1326312" cy="663864"/>
          </a:xfrm>
          <a:prstGeom prst="rect">
            <a:avLst/>
          </a:prstGeom>
          <a:noFill/>
          <a:ln>
            <a:noFill/>
          </a:ln>
        </p:spPr>
        <p:txBody>
          <a:bodyPr wrap="square" rtlCol="0" anchor="ctr" anchorCtr="0">
            <a:noAutofit/>
          </a:bodyPr>
          <a:lstStyle/>
          <a:p>
            <a:pPr algn="dist"/>
            <a:r>
              <a:rPr kumimoji="1" lang="ja-JP" altLang="en-US" sz="1600" dirty="0">
                <a:solidFill>
                  <a:schemeClr val="accent2">
                    <a:lumMod val="50000"/>
                  </a:schemeClr>
                </a:solidFill>
                <a:latin typeface="メイリオ" panose="020B0604030504040204" pitchFamily="50" charset="-128"/>
                <a:ea typeface="メイリオ" panose="020B0604030504040204" pitchFamily="50" charset="-128"/>
              </a:rPr>
              <a:t>はっせい</a:t>
            </a:r>
            <a:endParaRPr kumimoji="1" lang="en-US" altLang="ja-JP" sz="1600" dirty="0">
              <a:solidFill>
                <a:schemeClr val="accent2">
                  <a:lumMod val="50000"/>
                </a:schemeClr>
              </a:solidFill>
              <a:latin typeface="メイリオ" panose="020B0604030504040204" pitchFamily="50" charset="-128"/>
              <a:ea typeface="メイリオ" panose="020B0604030504040204" pitchFamily="50" charset="-128"/>
            </a:endParaRPr>
          </a:p>
        </p:txBody>
      </p:sp>
      <p:sp>
        <p:nvSpPr>
          <p:cNvPr id="24" name="テキスト ボックス 23">
            <a:extLst>
              <a:ext uri="{FF2B5EF4-FFF2-40B4-BE49-F238E27FC236}">
                <a16:creationId xmlns:a16="http://schemas.microsoft.com/office/drawing/2014/main" id="{8D1CC4F1-8893-9BBF-AC84-C3B56940C4C8}"/>
              </a:ext>
            </a:extLst>
          </p:cNvPr>
          <p:cNvSpPr txBox="1"/>
          <p:nvPr/>
        </p:nvSpPr>
        <p:spPr>
          <a:xfrm>
            <a:off x="6893818" y="818184"/>
            <a:ext cx="543977" cy="663864"/>
          </a:xfrm>
          <a:prstGeom prst="rect">
            <a:avLst/>
          </a:prstGeom>
          <a:noFill/>
          <a:ln>
            <a:noFill/>
          </a:ln>
        </p:spPr>
        <p:txBody>
          <a:bodyPr wrap="square" rtlCol="0" anchor="ctr" anchorCtr="0">
            <a:noAutofit/>
          </a:bodyPr>
          <a:lstStyle/>
          <a:p>
            <a:pPr algn="dist"/>
            <a:r>
              <a:rPr kumimoji="1" lang="ja-JP" altLang="en-US" sz="1600" dirty="0">
                <a:solidFill>
                  <a:schemeClr val="accent2">
                    <a:lumMod val="50000"/>
                  </a:schemeClr>
                </a:solidFill>
                <a:latin typeface="メイリオ" panose="020B0604030504040204" pitchFamily="50" charset="-128"/>
                <a:ea typeface="メイリオ" panose="020B0604030504040204" pitchFamily="50" charset="-128"/>
              </a:rPr>
              <a:t>じ</a:t>
            </a:r>
            <a:endParaRPr kumimoji="1" lang="en-US" altLang="ja-JP" sz="1600" dirty="0">
              <a:solidFill>
                <a:schemeClr val="accent2">
                  <a:lumMod val="50000"/>
                </a:schemeClr>
              </a:solidFill>
              <a:latin typeface="メイリオ" panose="020B0604030504040204" pitchFamily="50" charset="-128"/>
              <a:ea typeface="メイリオ" panose="020B0604030504040204" pitchFamily="50" charset="-128"/>
            </a:endParaRPr>
          </a:p>
        </p:txBody>
      </p:sp>
      <p:sp>
        <p:nvSpPr>
          <p:cNvPr id="21" name="テキスト ボックス 20">
            <a:extLst>
              <a:ext uri="{FF2B5EF4-FFF2-40B4-BE49-F238E27FC236}">
                <a16:creationId xmlns:a16="http://schemas.microsoft.com/office/drawing/2014/main" id="{804582B3-0C1E-CDAA-1AA3-F5805D6002D4}"/>
              </a:ext>
            </a:extLst>
          </p:cNvPr>
          <p:cNvSpPr txBox="1"/>
          <p:nvPr/>
        </p:nvSpPr>
        <p:spPr>
          <a:xfrm>
            <a:off x="6671860" y="4390125"/>
            <a:ext cx="1058229" cy="663864"/>
          </a:xfrm>
          <a:prstGeom prst="rect">
            <a:avLst/>
          </a:prstGeom>
          <a:noFill/>
          <a:ln>
            <a:noFill/>
          </a:ln>
        </p:spPr>
        <p:txBody>
          <a:bodyPr wrap="square" rtlCol="0" anchor="ctr" anchorCtr="0">
            <a:noAutofit/>
          </a:bodyPr>
          <a:lstStyle/>
          <a:p>
            <a:pPr algn="dist"/>
            <a:r>
              <a:rPr kumimoji="1" lang="ja-JP" altLang="en-US" sz="1400" dirty="0">
                <a:latin typeface="メイリオ" panose="020B0604030504040204" pitchFamily="50" charset="-128"/>
                <a:ea typeface="メイリオ" panose="020B0604030504040204" pitchFamily="50" charset="-128"/>
              </a:rPr>
              <a:t>そっせん</a:t>
            </a:r>
            <a:endParaRPr kumimoji="1" lang="en-US" altLang="ja-JP" sz="1400" dirty="0">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30675819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0B4551-2C19-9729-52F3-223718928B55}"/>
            </a:ext>
          </a:extLst>
        </p:cNvPr>
        <p:cNvGrpSpPr/>
        <p:nvPr/>
      </p:nvGrpSpPr>
      <p:grpSpPr>
        <a:xfrm>
          <a:off x="0" y="0"/>
          <a:ext cx="0" cy="0"/>
          <a:chOff x="0" y="0"/>
          <a:chExt cx="0" cy="0"/>
        </a:xfrm>
      </p:grpSpPr>
      <p:sp>
        <p:nvSpPr>
          <p:cNvPr id="2" name="テキスト ボックス 1">
            <a:extLst>
              <a:ext uri="{FF2B5EF4-FFF2-40B4-BE49-F238E27FC236}">
                <a16:creationId xmlns:a16="http://schemas.microsoft.com/office/drawing/2014/main" id="{F0598682-4FEC-D3F7-6790-3E5602568CDF}"/>
              </a:ext>
            </a:extLst>
          </p:cNvPr>
          <p:cNvSpPr txBox="1"/>
          <p:nvPr/>
        </p:nvSpPr>
        <p:spPr>
          <a:xfrm>
            <a:off x="495300" y="3927764"/>
            <a:ext cx="11201400" cy="2822908"/>
          </a:xfrm>
          <a:prstGeom prst="rect">
            <a:avLst/>
          </a:prstGeom>
          <a:noFill/>
        </p:spPr>
        <p:txBody>
          <a:bodyPr wrap="square" rtlCol="0" anchor="t" anchorCtr="0">
            <a:noAutofit/>
          </a:bodyPr>
          <a:lstStyle/>
          <a:p>
            <a:pPr algn="ctr">
              <a:lnSpc>
                <a:spcPts val="4500"/>
              </a:lnSpc>
              <a:spcBef>
                <a:spcPts val="1200"/>
              </a:spcBef>
            </a:pPr>
            <a:r>
              <a:rPr kumimoji="1" lang="ja-JP" altLang="en-US" sz="3600" b="1" dirty="0">
                <a:latin typeface="メイリオ" panose="020B0604030504040204" pitchFamily="50" charset="-128"/>
                <a:ea typeface="メイリオ" panose="020B0604030504040204" pitchFamily="50" charset="-128"/>
              </a:rPr>
              <a:t>豪雨時は自ら情報収集しましょう。</a:t>
            </a:r>
            <a:endParaRPr kumimoji="1" lang="en-US" altLang="ja-JP" sz="3600" b="1" dirty="0">
              <a:latin typeface="メイリオ" panose="020B0604030504040204" pitchFamily="50" charset="-128"/>
              <a:ea typeface="メイリオ" panose="020B0604030504040204" pitchFamily="50" charset="-128"/>
            </a:endParaRPr>
          </a:p>
          <a:p>
            <a:pPr algn="ctr">
              <a:lnSpc>
                <a:spcPts val="4500"/>
              </a:lnSpc>
              <a:spcBef>
                <a:spcPts val="1200"/>
              </a:spcBef>
            </a:pPr>
            <a:r>
              <a:rPr kumimoji="1" lang="ja-JP" altLang="en-US" sz="3600" b="1" dirty="0">
                <a:solidFill>
                  <a:srgbClr val="EC5A5A"/>
                </a:solidFill>
                <a:latin typeface="メイリオ" panose="020B0604030504040204" pitchFamily="50" charset="-128"/>
                <a:ea typeface="メイリオ" panose="020B0604030504040204" pitchFamily="50" charset="-128"/>
              </a:rPr>
              <a:t>避難することを伝える</a:t>
            </a:r>
            <a:r>
              <a:rPr kumimoji="1" lang="ja-JP" altLang="en-US" sz="3600" b="1" dirty="0">
                <a:latin typeface="メイリオ" panose="020B0604030504040204" pitchFamily="50" charset="-128"/>
                <a:ea typeface="メイリオ" panose="020B0604030504040204" pitchFamily="50" charset="-128"/>
              </a:rPr>
              <a:t>ことで、近所の方が避難</a:t>
            </a:r>
            <a:endParaRPr kumimoji="1" lang="en-US" altLang="ja-JP" sz="3600" b="1" dirty="0">
              <a:latin typeface="メイリオ" panose="020B0604030504040204" pitchFamily="50" charset="-128"/>
              <a:ea typeface="メイリオ" panose="020B0604030504040204" pitchFamily="50" charset="-128"/>
            </a:endParaRPr>
          </a:p>
          <a:p>
            <a:pPr algn="ctr">
              <a:lnSpc>
                <a:spcPts val="4500"/>
              </a:lnSpc>
              <a:spcBef>
                <a:spcPts val="1200"/>
              </a:spcBef>
            </a:pPr>
            <a:r>
              <a:rPr kumimoji="1" lang="ja-JP" altLang="en-US" sz="3600" b="1" dirty="0">
                <a:latin typeface="メイリオ" panose="020B0604030504040204" pitchFamily="50" charset="-128"/>
                <a:ea typeface="メイリオ" panose="020B0604030504040204" pitchFamily="50" charset="-128"/>
              </a:rPr>
              <a:t>準備や避難行動をとることにもつながります。</a:t>
            </a:r>
            <a:endParaRPr kumimoji="1" lang="en-US" altLang="ja-JP" sz="3600" b="1" dirty="0">
              <a:latin typeface="メイリオ" panose="020B0604030504040204" pitchFamily="50" charset="-128"/>
              <a:ea typeface="メイリオ" panose="020B0604030504040204" pitchFamily="50" charset="-128"/>
            </a:endParaRPr>
          </a:p>
          <a:p>
            <a:pPr algn="ctr">
              <a:lnSpc>
                <a:spcPts val="4500"/>
              </a:lnSpc>
              <a:spcBef>
                <a:spcPts val="1200"/>
              </a:spcBef>
            </a:pPr>
            <a:endParaRPr kumimoji="1" lang="en-US" altLang="ja-JP" sz="3600" b="1" dirty="0">
              <a:latin typeface="メイリオ" panose="020B0604030504040204" pitchFamily="50" charset="-128"/>
              <a:ea typeface="メイリオ" panose="020B0604030504040204" pitchFamily="50" charset="-128"/>
            </a:endParaRPr>
          </a:p>
        </p:txBody>
      </p:sp>
      <p:pic>
        <p:nvPicPr>
          <p:cNvPr id="4" name="図 3">
            <a:extLst>
              <a:ext uri="{FF2B5EF4-FFF2-40B4-BE49-F238E27FC236}">
                <a16:creationId xmlns:a16="http://schemas.microsoft.com/office/drawing/2014/main" id="{C81B07F2-44A9-B58F-A36C-60A8D4285AAD}"/>
              </a:ext>
            </a:extLst>
          </p:cNvPr>
          <p:cNvPicPr>
            <a:picLocks noChangeAspect="1"/>
          </p:cNvPicPr>
          <p:nvPr/>
        </p:nvPicPr>
        <p:blipFill>
          <a:blip r:embed="rId3" cstate="hqprint">
            <a:extLst>
              <a:ext uri="{28A0092B-C50C-407E-A947-70E740481C1C}">
                <a14:useLocalDpi xmlns:a14="http://schemas.microsoft.com/office/drawing/2010/main"/>
              </a:ext>
            </a:extLst>
          </a:blip>
          <a:srcRect/>
          <a:stretch>
            <a:fillRect/>
          </a:stretch>
        </p:blipFill>
        <p:spPr>
          <a:xfrm>
            <a:off x="0" y="0"/>
            <a:ext cx="12192000" cy="719328"/>
          </a:xfrm>
          <a:prstGeom prst="rect">
            <a:avLst/>
          </a:prstGeom>
        </p:spPr>
      </p:pic>
      <p:sp>
        <p:nvSpPr>
          <p:cNvPr id="6" name="テキスト ボックス 5">
            <a:extLst>
              <a:ext uri="{FF2B5EF4-FFF2-40B4-BE49-F238E27FC236}">
                <a16:creationId xmlns:a16="http://schemas.microsoft.com/office/drawing/2014/main" id="{37FD4EC6-D87C-2B3F-C80C-7763A8D54C47}"/>
              </a:ext>
            </a:extLst>
          </p:cNvPr>
          <p:cNvSpPr txBox="1"/>
          <p:nvPr/>
        </p:nvSpPr>
        <p:spPr>
          <a:xfrm>
            <a:off x="65000" y="107328"/>
            <a:ext cx="9144000" cy="612000"/>
          </a:xfrm>
          <a:prstGeom prst="rect">
            <a:avLst/>
          </a:prstGeom>
          <a:noFill/>
        </p:spPr>
        <p:txBody>
          <a:bodyPr wrap="square" lIns="180000" tIns="180000" rIns="0" bIns="0" rtlCol="0" anchor="ctr" anchorCtr="0">
            <a:noAutofit/>
          </a:bodyPr>
          <a:lstStyle>
            <a:defPPr>
              <a:defRPr lang="en-US"/>
            </a:defPPr>
            <a:lvl1pPr>
              <a:lnSpc>
                <a:spcPts val="4000"/>
              </a:lnSpc>
              <a:defRPr kumimoji="1" sz="3600" b="1" i="1">
                <a:solidFill>
                  <a:schemeClr val="bg1"/>
                </a:solidFill>
                <a:latin typeface="メイリオ" panose="020B0604030504040204" pitchFamily="50" charset="-128"/>
                <a:ea typeface="メイリオ" panose="020B0604030504040204" pitchFamily="50" charset="-128"/>
              </a:defRPr>
            </a:lvl1pPr>
          </a:lstStyle>
          <a:p>
            <a:r>
              <a:rPr lang="ja-JP" altLang="en-US" dirty="0"/>
              <a:t>避難行動の注意点</a:t>
            </a:r>
            <a:r>
              <a:rPr lang="ja-JP" altLang="en-US" i="0" dirty="0"/>
              <a:t>Ｑ</a:t>
            </a:r>
            <a:r>
              <a:rPr lang="en-US" altLang="ja-JP" i="0" dirty="0"/>
              <a:t>5</a:t>
            </a:r>
            <a:endParaRPr lang="ja-JP" altLang="en-US" dirty="0"/>
          </a:p>
        </p:txBody>
      </p:sp>
      <p:sp>
        <p:nvSpPr>
          <p:cNvPr id="9" name="テキスト ボックス 8">
            <a:extLst>
              <a:ext uri="{FF2B5EF4-FFF2-40B4-BE49-F238E27FC236}">
                <a16:creationId xmlns:a16="http://schemas.microsoft.com/office/drawing/2014/main" id="{3307E128-746F-D0BB-EB6D-A344DA5EB0C0}"/>
              </a:ext>
            </a:extLst>
          </p:cNvPr>
          <p:cNvSpPr txBox="1"/>
          <p:nvPr/>
        </p:nvSpPr>
        <p:spPr>
          <a:xfrm>
            <a:off x="1403717" y="4259175"/>
            <a:ext cx="841664" cy="663864"/>
          </a:xfrm>
          <a:prstGeom prst="rect">
            <a:avLst/>
          </a:prstGeom>
          <a:noFill/>
          <a:ln>
            <a:noFill/>
          </a:ln>
        </p:spPr>
        <p:txBody>
          <a:bodyPr wrap="square" rtlCol="0" anchor="ctr" anchorCtr="0">
            <a:noAutofit/>
          </a:bodyPr>
          <a:lstStyle/>
          <a:p>
            <a:pPr algn="ctr"/>
            <a:r>
              <a:rPr kumimoji="1" lang="ja-JP" altLang="en-US" sz="1400" dirty="0">
                <a:solidFill>
                  <a:srgbClr val="F35353"/>
                </a:solidFill>
                <a:latin typeface="メイリオ" panose="020B0604030504040204" pitchFamily="50" charset="-128"/>
                <a:ea typeface="メイリオ" panose="020B0604030504040204" pitchFamily="50" charset="-128"/>
              </a:rPr>
              <a:t>ひ な ん</a:t>
            </a:r>
            <a:endParaRPr kumimoji="1" lang="en-US" altLang="ja-JP" sz="1400" dirty="0">
              <a:solidFill>
                <a:srgbClr val="F35353"/>
              </a:solidFill>
              <a:latin typeface="メイリオ" panose="020B0604030504040204" pitchFamily="50" charset="-128"/>
              <a:ea typeface="メイリオ" panose="020B0604030504040204" pitchFamily="50" charset="-128"/>
            </a:endParaRPr>
          </a:p>
        </p:txBody>
      </p:sp>
      <p:sp>
        <p:nvSpPr>
          <p:cNvPr id="7" name="スライド番号プレースホルダー 9">
            <a:extLst>
              <a:ext uri="{FF2B5EF4-FFF2-40B4-BE49-F238E27FC236}">
                <a16:creationId xmlns:a16="http://schemas.microsoft.com/office/drawing/2014/main" id="{1CEA4447-096B-E5C6-2A52-664F14069B86}"/>
              </a:ext>
            </a:extLst>
          </p:cNvPr>
          <p:cNvSpPr txBox="1">
            <a:spLocks/>
          </p:cNvSpPr>
          <p:nvPr/>
        </p:nvSpPr>
        <p:spPr>
          <a:xfrm>
            <a:off x="11322921" y="0"/>
            <a:ext cx="869079"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316C58C4-C82E-4833-8098-8F727F1E616F}" type="slidenum">
              <a:rPr kumimoji="1" lang="ja-JP" altLang="en-US" sz="1600" smtClean="0">
                <a:solidFill>
                  <a:schemeClr val="bg1"/>
                </a:solidFill>
                <a:latin typeface="メイリオ" panose="020B0604030504040204" pitchFamily="50" charset="-128"/>
                <a:ea typeface="メイリオ" panose="020B0604030504040204" pitchFamily="50" charset="-128"/>
              </a:rPr>
              <a:pPr/>
              <a:t>19</a:t>
            </a:fld>
            <a:endParaRPr kumimoji="1" lang="ja-JP" altLang="en-US" sz="1600" dirty="0">
              <a:solidFill>
                <a:schemeClr val="bg1"/>
              </a:solidFill>
              <a:latin typeface="メイリオ" panose="020B0604030504040204" pitchFamily="50" charset="-128"/>
              <a:ea typeface="メイリオ" panose="020B0604030504040204" pitchFamily="50" charset="-128"/>
            </a:endParaRPr>
          </a:p>
        </p:txBody>
      </p:sp>
      <p:sp>
        <p:nvSpPr>
          <p:cNvPr id="8" name="テキスト ボックス 7">
            <a:extLst>
              <a:ext uri="{FF2B5EF4-FFF2-40B4-BE49-F238E27FC236}">
                <a16:creationId xmlns:a16="http://schemas.microsoft.com/office/drawing/2014/main" id="{9DD41B8E-0D47-2DEE-7E05-FA3A67BCD03F}"/>
              </a:ext>
            </a:extLst>
          </p:cNvPr>
          <p:cNvSpPr txBox="1"/>
          <p:nvPr/>
        </p:nvSpPr>
        <p:spPr>
          <a:xfrm>
            <a:off x="228600" y="-20782"/>
            <a:ext cx="949743" cy="323165"/>
          </a:xfrm>
          <a:prstGeom prst="rect">
            <a:avLst/>
          </a:prstGeom>
          <a:noFill/>
        </p:spPr>
        <p:txBody>
          <a:bodyPr wrap="square" rIns="0">
            <a:spAutoFit/>
          </a:bodyPr>
          <a:lstStyle/>
          <a:p>
            <a:pPr algn="ctr"/>
            <a:r>
              <a:rPr lang="ja-JP" altLang="en-US" sz="1500" dirty="0">
                <a:solidFill>
                  <a:schemeClr val="bg1"/>
                </a:solidFill>
                <a:latin typeface="メイリオ" panose="020B0604030504040204" pitchFamily="50" charset="-128"/>
                <a:ea typeface="メイリオ" panose="020B0604030504040204" pitchFamily="50" charset="-128"/>
              </a:rPr>
              <a:t>ひ な ん</a:t>
            </a:r>
          </a:p>
        </p:txBody>
      </p:sp>
      <p:pic>
        <p:nvPicPr>
          <p:cNvPr id="15" name="図 14">
            <a:extLst>
              <a:ext uri="{FF2B5EF4-FFF2-40B4-BE49-F238E27FC236}">
                <a16:creationId xmlns:a16="http://schemas.microsoft.com/office/drawing/2014/main" id="{F473C685-657C-3A4F-395D-AAC9F30AB238}"/>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10133791" y="5768295"/>
            <a:ext cx="1869440" cy="1089705"/>
          </a:xfrm>
          <a:prstGeom prst="rect">
            <a:avLst/>
          </a:prstGeom>
        </p:spPr>
      </p:pic>
      <p:sp>
        <p:nvSpPr>
          <p:cNvPr id="5" name="楕円 4">
            <a:extLst>
              <a:ext uri="{FF2B5EF4-FFF2-40B4-BE49-F238E27FC236}">
                <a16:creationId xmlns:a16="http://schemas.microsoft.com/office/drawing/2014/main" id="{833F02B2-B56B-7BEF-91E9-F1ACDF432043}"/>
              </a:ext>
            </a:extLst>
          </p:cNvPr>
          <p:cNvSpPr>
            <a:spLocks noChangeAspect="1"/>
          </p:cNvSpPr>
          <p:nvPr/>
        </p:nvSpPr>
        <p:spPr>
          <a:xfrm>
            <a:off x="5018410" y="1273819"/>
            <a:ext cx="2155181" cy="2155181"/>
          </a:xfrm>
          <a:prstGeom prst="ellipse">
            <a:avLst/>
          </a:prstGeom>
          <a:noFill/>
          <a:ln w="254000">
            <a:solidFill>
              <a:srgbClr val="EC5A5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 name="テキスト ボックス 9">
            <a:extLst>
              <a:ext uri="{FF2B5EF4-FFF2-40B4-BE49-F238E27FC236}">
                <a16:creationId xmlns:a16="http://schemas.microsoft.com/office/drawing/2014/main" id="{2AD90DDA-E9C0-E7A3-724B-5E1097A496AA}"/>
              </a:ext>
            </a:extLst>
          </p:cNvPr>
          <p:cNvSpPr txBox="1"/>
          <p:nvPr/>
        </p:nvSpPr>
        <p:spPr>
          <a:xfrm>
            <a:off x="10042875" y="4259175"/>
            <a:ext cx="841664" cy="663864"/>
          </a:xfrm>
          <a:prstGeom prst="rect">
            <a:avLst/>
          </a:prstGeom>
          <a:noFill/>
          <a:ln>
            <a:noFill/>
          </a:ln>
        </p:spPr>
        <p:txBody>
          <a:bodyPr wrap="square" rtlCol="0" anchor="ctr" anchorCtr="0">
            <a:noAutofit/>
          </a:bodyPr>
          <a:lstStyle/>
          <a:p>
            <a:pPr algn="ctr"/>
            <a:r>
              <a:rPr kumimoji="1" lang="ja-JP" altLang="en-US" sz="1400" dirty="0">
                <a:latin typeface="メイリオ" panose="020B0604030504040204" pitchFamily="50" charset="-128"/>
                <a:ea typeface="メイリオ" panose="020B0604030504040204" pitchFamily="50" charset="-128"/>
              </a:rPr>
              <a:t>ひ な ん</a:t>
            </a:r>
            <a:endParaRPr kumimoji="1" lang="en-US" altLang="ja-JP" sz="1400" dirty="0">
              <a:latin typeface="メイリオ" panose="020B0604030504040204" pitchFamily="50" charset="-128"/>
              <a:ea typeface="メイリオ" panose="020B0604030504040204" pitchFamily="50" charset="-128"/>
            </a:endParaRPr>
          </a:p>
        </p:txBody>
      </p:sp>
      <p:sp>
        <p:nvSpPr>
          <p:cNvPr id="12" name="テキスト ボックス 11">
            <a:extLst>
              <a:ext uri="{FF2B5EF4-FFF2-40B4-BE49-F238E27FC236}">
                <a16:creationId xmlns:a16="http://schemas.microsoft.com/office/drawing/2014/main" id="{D55EC755-A3CF-CC2B-7867-A62FB5A0498D}"/>
              </a:ext>
            </a:extLst>
          </p:cNvPr>
          <p:cNvSpPr txBox="1"/>
          <p:nvPr/>
        </p:nvSpPr>
        <p:spPr>
          <a:xfrm>
            <a:off x="2787498" y="4995254"/>
            <a:ext cx="841664" cy="663864"/>
          </a:xfrm>
          <a:prstGeom prst="rect">
            <a:avLst/>
          </a:prstGeom>
          <a:noFill/>
          <a:ln>
            <a:noFill/>
          </a:ln>
        </p:spPr>
        <p:txBody>
          <a:bodyPr wrap="square" rtlCol="0" anchor="ctr" anchorCtr="0">
            <a:noAutofit/>
          </a:bodyPr>
          <a:lstStyle/>
          <a:p>
            <a:pPr algn="ctr"/>
            <a:r>
              <a:rPr kumimoji="1" lang="ja-JP" altLang="en-US" sz="1400" dirty="0">
                <a:latin typeface="メイリオ" panose="020B0604030504040204" pitchFamily="50" charset="-128"/>
                <a:ea typeface="メイリオ" panose="020B0604030504040204" pitchFamily="50" charset="-128"/>
              </a:rPr>
              <a:t>ひ な ん</a:t>
            </a:r>
            <a:endParaRPr kumimoji="1" lang="en-US" altLang="ja-JP" sz="1400" dirty="0">
              <a:latin typeface="メイリオ" panose="020B0604030504040204" pitchFamily="50" charset="-128"/>
              <a:ea typeface="メイリオ" panose="020B0604030504040204" pitchFamily="50" charset="-128"/>
            </a:endParaRPr>
          </a:p>
        </p:txBody>
      </p:sp>
      <p:sp>
        <p:nvSpPr>
          <p:cNvPr id="14" name="テキスト ボックス 13">
            <a:extLst>
              <a:ext uri="{FF2B5EF4-FFF2-40B4-BE49-F238E27FC236}">
                <a16:creationId xmlns:a16="http://schemas.microsoft.com/office/drawing/2014/main" id="{5C3D812A-8512-EF9B-BE25-0B5F4F5047D6}"/>
              </a:ext>
            </a:extLst>
          </p:cNvPr>
          <p:cNvSpPr txBox="1"/>
          <p:nvPr/>
        </p:nvSpPr>
        <p:spPr>
          <a:xfrm>
            <a:off x="5895775" y="3536696"/>
            <a:ext cx="1336431" cy="663864"/>
          </a:xfrm>
          <a:prstGeom prst="rect">
            <a:avLst/>
          </a:prstGeom>
          <a:noFill/>
          <a:ln>
            <a:noFill/>
          </a:ln>
        </p:spPr>
        <p:txBody>
          <a:bodyPr wrap="square" rtlCol="0" anchor="ctr" anchorCtr="0">
            <a:noAutofit/>
          </a:bodyPr>
          <a:lstStyle/>
          <a:p>
            <a:pPr algn="ctr"/>
            <a:r>
              <a:rPr kumimoji="1" lang="ja-JP" altLang="en-US" sz="1400" dirty="0">
                <a:latin typeface="メイリオ" panose="020B0604030504040204" pitchFamily="50" charset="-128"/>
                <a:ea typeface="メイリオ" panose="020B0604030504040204" pitchFamily="50" charset="-128"/>
              </a:rPr>
              <a:t>しゅうしゅう</a:t>
            </a:r>
            <a:endParaRPr kumimoji="1" lang="en-US" altLang="ja-JP" sz="1400" dirty="0">
              <a:latin typeface="メイリオ" panose="020B0604030504040204" pitchFamily="50" charset="-128"/>
              <a:ea typeface="メイリオ" panose="020B0604030504040204" pitchFamily="50" charset="-128"/>
            </a:endParaRPr>
          </a:p>
        </p:txBody>
      </p:sp>
      <p:sp>
        <p:nvSpPr>
          <p:cNvPr id="17" name="テキスト ボックス 16">
            <a:extLst>
              <a:ext uri="{FF2B5EF4-FFF2-40B4-BE49-F238E27FC236}">
                <a16:creationId xmlns:a16="http://schemas.microsoft.com/office/drawing/2014/main" id="{2BD8A08A-2B5A-320D-2A6A-DDC9F160B4CF}"/>
              </a:ext>
            </a:extLst>
          </p:cNvPr>
          <p:cNvSpPr txBox="1"/>
          <p:nvPr/>
        </p:nvSpPr>
        <p:spPr>
          <a:xfrm>
            <a:off x="2438400" y="3571768"/>
            <a:ext cx="841664" cy="663864"/>
          </a:xfrm>
          <a:prstGeom prst="rect">
            <a:avLst/>
          </a:prstGeom>
          <a:noFill/>
          <a:ln>
            <a:noFill/>
          </a:ln>
        </p:spPr>
        <p:txBody>
          <a:bodyPr wrap="square" rtlCol="0" anchor="ctr" anchorCtr="0">
            <a:noAutofit/>
          </a:bodyPr>
          <a:lstStyle/>
          <a:p>
            <a:pPr algn="dist"/>
            <a:r>
              <a:rPr kumimoji="1" lang="ja-JP" altLang="en-US" sz="1400" dirty="0">
                <a:latin typeface="メイリオ" panose="020B0604030504040204" pitchFamily="50" charset="-128"/>
                <a:ea typeface="メイリオ" panose="020B0604030504040204" pitchFamily="50" charset="-128"/>
              </a:rPr>
              <a:t>ごうう</a:t>
            </a:r>
            <a:endParaRPr kumimoji="1" lang="en-US" altLang="ja-JP" sz="1400" dirty="0">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10910432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2BE774-0669-AB30-B29A-88D5F9C37A87}"/>
            </a:ext>
          </a:extLst>
        </p:cNvPr>
        <p:cNvGrpSpPr/>
        <p:nvPr/>
      </p:nvGrpSpPr>
      <p:grpSpPr>
        <a:xfrm>
          <a:off x="0" y="0"/>
          <a:ext cx="0" cy="0"/>
          <a:chOff x="0" y="0"/>
          <a:chExt cx="0" cy="0"/>
        </a:xfrm>
      </p:grpSpPr>
      <p:pic>
        <p:nvPicPr>
          <p:cNvPr id="5" name="図 4">
            <a:extLst>
              <a:ext uri="{FF2B5EF4-FFF2-40B4-BE49-F238E27FC236}">
                <a16:creationId xmlns:a16="http://schemas.microsoft.com/office/drawing/2014/main" id="{89ABC603-97FD-B419-6923-28281F7211CB}"/>
              </a:ext>
            </a:extLst>
          </p:cNvPr>
          <p:cNvPicPr>
            <a:picLocks noChangeAspect="1"/>
          </p:cNvPicPr>
          <p:nvPr/>
        </p:nvPicPr>
        <p:blipFill>
          <a:blip r:embed="rId3" cstate="hqprint">
            <a:extLst>
              <a:ext uri="{28A0092B-C50C-407E-A947-70E740481C1C}">
                <a14:useLocalDpi xmlns:a14="http://schemas.microsoft.com/office/drawing/2010/main"/>
              </a:ext>
            </a:extLst>
          </a:blip>
          <a:srcRect/>
          <a:stretch>
            <a:fillRect/>
          </a:stretch>
        </p:blipFill>
        <p:spPr>
          <a:xfrm>
            <a:off x="-17124" y="0"/>
            <a:ext cx="12209124" cy="6858000"/>
          </a:xfrm>
          <a:prstGeom prst="rect">
            <a:avLst/>
          </a:prstGeom>
        </p:spPr>
      </p:pic>
      <p:pic>
        <p:nvPicPr>
          <p:cNvPr id="14" name="図 13">
            <a:extLst>
              <a:ext uri="{FF2B5EF4-FFF2-40B4-BE49-F238E27FC236}">
                <a16:creationId xmlns:a16="http://schemas.microsoft.com/office/drawing/2014/main" id="{5B67DA57-16D4-E124-A939-3AD4046B35A6}"/>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6920989" y="477952"/>
            <a:ext cx="3400049" cy="1981905"/>
          </a:xfrm>
          <a:prstGeom prst="rect">
            <a:avLst/>
          </a:prstGeom>
        </p:spPr>
      </p:pic>
      <p:grpSp>
        <p:nvGrpSpPr>
          <p:cNvPr id="3" name="グループ化 2">
            <a:extLst>
              <a:ext uri="{FF2B5EF4-FFF2-40B4-BE49-F238E27FC236}">
                <a16:creationId xmlns:a16="http://schemas.microsoft.com/office/drawing/2014/main" id="{89654488-CFED-BDF6-BF2B-F9CFB4B9E65E}"/>
              </a:ext>
            </a:extLst>
          </p:cNvPr>
          <p:cNvGrpSpPr/>
          <p:nvPr/>
        </p:nvGrpSpPr>
        <p:grpSpPr>
          <a:xfrm>
            <a:off x="1024748" y="696913"/>
            <a:ext cx="6258837" cy="881452"/>
            <a:chOff x="733425" y="380647"/>
            <a:chExt cx="4997341" cy="1860731"/>
          </a:xfrm>
        </p:grpSpPr>
        <p:sp>
          <p:nvSpPr>
            <p:cNvPr id="4" name="四角形: 角を丸くする 3">
              <a:extLst>
                <a:ext uri="{FF2B5EF4-FFF2-40B4-BE49-F238E27FC236}">
                  <a16:creationId xmlns:a16="http://schemas.microsoft.com/office/drawing/2014/main" id="{E632C09A-46DC-E904-7AA2-CB81C13CF40B}"/>
                </a:ext>
              </a:extLst>
            </p:cNvPr>
            <p:cNvSpPr/>
            <p:nvPr/>
          </p:nvSpPr>
          <p:spPr>
            <a:xfrm>
              <a:off x="733425" y="380647"/>
              <a:ext cx="4411434" cy="1860731"/>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フリーフォーム: 図形 5">
              <a:extLst>
                <a:ext uri="{FF2B5EF4-FFF2-40B4-BE49-F238E27FC236}">
                  <a16:creationId xmlns:a16="http://schemas.microsoft.com/office/drawing/2014/main" id="{ACA3BB23-33C9-9C62-CAD7-A0124418FE65}"/>
                </a:ext>
              </a:extLst>
            </p:cNvPr>
            <p:cNvSpPr/>
            <p:nvPr/>
          </p:nvSpPr>
          <p:spPr>
            <a:xfrm>
              <a:off x="4966138" y="1098177"/>
              <a:ext cx="764628" cy="425669"/>
            </a:xfrm>
            <a:custGeom>
              <a:avLst/>
              <a:gdLst>
                <a:gd name="connsiteX0" fmla="*/ 78828 w 764628"/>
                <a:gd name="connsiteY0" fmla="*/ 0 h 425669"/>
                <a:gd name="connsiteX1" fmla="*/ 764628 w 764628"/>
                <a:gd name="connsiteY1" fmla="*/ 362607 h 425669"/>
                <a:gd name="connsiteX2" fmla="*/ 0 w 764628"/>
                <a:gd name="connsiteY2" fmla="*/ 425669 h 425669"/>
              </a:gdLst>
              <a:ahLst/>
              <a:cxnLst>
                <a:cxn ang="0">
                  <a:pos x="connsiteX0" y="connsiteY0"/>
                </a:cxn>
                <a:cxn ang="0">
                  <a:pos x="connsiteX1" y="connsiteY1"/>
                </a:cxn>
                <a:cxn ang="0">
                  <a:pos x="connsiteX2" y="connsiteY2"/>
                </a:cxn>
              </a:cxnLst>
              <a:rect l="l" t="t" r="r" b="b"/>
              <a:pathLst>
                <a:path w="764628" h="425669">
                  <a:moveTo>
                    <a:pt x="78828" y="0"/>
                  </a:moveTo>
                  <a:lnTo>
                    <a:pt x="764628" y="362607"/>
                  </a:lnTo>
                  <a:lnTo>
                    <a:pt x="0" y="425669"/>
                  </a:lnTo>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8" name="テキスト ボックス 7">
            <a:extLst>
              <a:ext uri="{FF2B5EF4-FFF2-40B4-BE49-F238E27FC236}">
                <a16:creationId xmlns:a16="http://schemas.microsoft.com/office/drawing/2014/main" id="{09270D86-56CB-3071-608B-443D674EF8FB}"/>
              </a:ext>
            </a:extLst>
          </p:cNvPr>
          <p:cNvSpPr txBox="1"/>
          <p:nvPr/>
        </p:nvSpPr>
        <p:spPr>
          <a:xfrm>
            <a:off x="1109945" y="966205"/>
            <a:ext cx="5354632" cy="685277"/>
          </a:xfrm>
          <a:prstGeom prst="rect">
            <a:avLst/>
          </a:prstGeom>
          <a:noFill/>
        </p:spPr>
        <p:txBody>
          <a:bodyPr wrap="square" lIns="180000" rtlCol="0" anchor="ctr" anchorCtr="0">
            <a:noAutofit/>
          </a:bodyPr>
          <a:lstStyle/>
          <a:p>
            <a:pPr algn="ctr"/>
            <a:r>
              <a:rPr kumimoji="1" lang="ja-JP" altLang="en-US" sz="4800" b="1" dirty="0">
                <a:solidFill>
                  <a:schemeClr val="bg1"/>
                </a:solidFill>
                <a:latin typeface="メイリオ" panose="020B0604030504040204" pitchFamily="50" charset="-128"/>
                <a:ea typeface="メイリオ" panose="020B0604030504040204" pitchFamily="50" charset="-128"/>
              </a:rPr>
              <a:t>避難行動の注意点</a:t>
            </a:r>
            <a:endParaRPr kumimoji="1" lang="en-US" altLang="ja-JP" sz="4800" b="1" dirty="0">
              <a:solidFill>
                <a:schemeClr val="bg1"/>
              </a:solidFill>
              <a:latin typeface="メイリオ" panose="020B0604030504040204" pitchFamily="50" charset="-128"/>
              <a:ea typeface="メイリオ" panose="020B0604030504040204" pitchFamily="50" charset="-128"/>
            </a:endParaRPr>
          </a:p>
        </p:txBody>
      </p:sp>
      <p:sp>
        <p:nvSpPr>
          <p:cNvPr id="9" name="四角形: 角を丸くする 8">
            <a:extLst>
              <a:ext uri="{FF2B5EF4-FFF2-40B4-BE49-F238E27FC236}">
                <a16:creationId xmlns:a16="http://schemas.microsoft.com/office/drawing/2014/main" id="{B6741FEC-6D2D-3692-4880-C156FF055FF4}"/>
              </a:ext>
            </a:extLst>
          </p:cNvPr>
          <p:cNvSpPr/>
          <p:nvPr/>
        </p:nvSpPr>
        <p:spPr>
          <a:xfrm>
            <a:off x="831694" y="2374187"/>
            <a:ext cx="10619088" cy="4005861"/>
          </a:xfrm>
          <a:prstGeom prst="roundRect">
            <a:avLst>
              <a:gd name="adj" fmla="val 12131"/>
            </a:avLst>
          </a:prstGeom>
          <a:solidFill>
            <a:srgbClr val="FFFCD1"/>
          </a:solidFill>
          <a:ln w="28575">
            <a:solidFill>
              <a:srgbClr val="00B0F0"/>
            </a:solidFill>
          </a:ln>
          <a:effectLst>
            <a:outerShdw dist="101600" dir="2700000" algn="tl" rotWithShape="0">
              <a:schemeClr val="accent1">
                <a:lumMod val="50000"/>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 name="四角形: 角を丸くする 11">
            <a:extLst>
              <a:ext uri="{FF2B5EF4-FFF2-40B4-BE49-F238E27FC236}">
                <a16:creationId xmlns:a16="http://schemas.microsoft.com/office/drawing/2014/main" id="{177D3AA1-2729-4FDD-A131-305BB3641421}"/>
              </a:ext>
            </a:extLst>
          </p:cNvPr>
          <p:cNvSpPr/>
          <p:nvPr/>
        </p:nvSpPr>
        <p:spPr>
          <a:xfrm>
            <a:off x="1201394" y="1832639"/>
            <a:ext cx="1728843" cy="881452"/>
          </a:xfrm>
          <a:prstGeom prst="roundRect">
            <a:avLst>
              <a:gd name="adj" fmla="val 12131"/>
            </a:avLst>
          </a:prstGeom>
          <a:solidFill>
            <a:srgbClr val="00B0F0"/>
          </a:solidFill>
          <a:ln w="28575">
            <a:solidFill>
              <a:srgbClr val="00B0F0"/>
            </a:solidFill>
          </a:ln>
          <a:effectLst>
            <a:outerShdw dist="101600" dir="2700000" algn="tl" rotWithShape="0">
              <a:schemeClr val="accent1">
                <a:lumMod val="50000"/>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5500" b="1" dirty="0">
                <a:latin typeface="メイリオ" panose="020B0604030504040204" pitchFamily="50" charset="-128"/>
                <a:ea typeface="メイリオ" panose="020B0604030504040204" pitchFamily="50" charset="-128"/>
              </a:rPr>
              <a:t>Ｑ</a:t>
            </a:r>
            <a:r>
              <a:rPr kumimoji="1" lang="en-US" altLang="ja-JP" sz="5500" b="1" dirty="0">
                <a:latin typeface="メイリオ" panose="020B0604030504040204" pitchFamily="50" charset="-128"/>
                <a:ea typeface="メイリオ" panose="020B0604030504040204" pitchFamily="50" charset="-128"/>
              </a:rPr>
              <a:t>8. </a:t>
            </a:r>
            <a:endParaRPr kumimoji="1" lang="ja-JP" altLang="en-US" sz="5500" b="1" dirty="0">
              <a:latin typeface="メイリオ" panose="020B0604030504040204" pitchFamily="50" charset="-128"/>
              <a:ea typeface="メイリオ" panose="020B0604030504040204" pitchFamily="50" charset="-128"/>
            </a:endParaRPr>
          </a:p>
        </p:txBody>
      </p:sp>
      <p:sp>
        <p:nvSpPr>
          <p:cNvPr id="10" name="スライド番号プレースホルダー 9">
            <a:extLst>
              <a:ext uri="{FF2B5EF4-FFF2-40B4-BE49-F238E27FC236}">
                <a16:creationId xmlns:a16="http://schemas.microsoft.com/office/drawing/2014/main" id="{8CBBEAC6-FF48-89A7-9651-25353EB8E0B5}"/>
              </a:ext>
            </a:extLst>
          </p:cNvPr>
          <p:cNvSpPr txBox="1">
            <a:spLocks/>
          </p:cNvSpPr>
          <p:nvPr/>
        </p:nvSpPr>
        <p:spPr>
          <a:xfrm>
            <a:off x="11322921" y="0"/>
            <a:ext cx="869079"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316C58C4-C82E-4833-8098-8F727F1E616F}" type="slidenum">
              <a:rPr kumimoji="1" lang="ja-JP" altLang="en-US" sz="1600" smtClean="0">
                <a:solidFill>
                  <a:schemeClr val="bg1"/>
                </a:solidFill>
                <a:latin typeface="メイリオ" panose="020B0604030504040204" pitchFamily="50" charset="-128"/>
                <a:ea typeface="メイリオ" panose="020B0604030504040204" pitchFamily="50" charset="-128"/>
              </a:rPr>
              <a:pPr/>
              <a:t>20</a:t>
            </a:fld>
            <a:endParaRPr kumimoji="1" lang="ja-JP" altLang="en-US" sz="1600" dirty="0">
              <a:solidFill>
                <a:schemeClr val="bg1"/>
              </a:solidFill>
              <a:latin typeface="メイリオ" panose="020B0604030504040204" pitchFamily="50" charset="-128"/>
              <a:ea typeface="メイリオ" panose="020B0604030504040204" pitchFamily="50" charset="-128"/>
            </a:endParaRPr>
          </a:p>
        </p:txBody>
      </p:sp>
      <p:sp>
        <p:nvSpPr>
          <p:cNvPr id="7" name="テキスト ボックス 6">
            <a:extLst>
              <a:ext uri="{FF2B5EF4-FFF2-40B4-BE49-F238E27FC236}">
                <a16:creationId xmlns:a16="http://schemas.microsoft.com/office/drawing/2014/main" id="{9A4D964B-C5EB-9410-9175-15E1ABBFEC2B}"/>
              </a:ext>
            </a:extLst>
          </p:cNvPr>
          <p:cNvSpPr txBox="1"/>
          <p:nvPr/>
        </p:nvSpPr>
        <p:spPr>
          <a:xfrm>
            <a:off x="831694" y="2799760"/>
            <a:ext cx="10619088" cy="3216816"/>
          </a:xfrm>
          <a:prstGeom prst="rect">
            <a:avLst/>
          </a:prstGeom>
          <a:noFill/>
          <a:ln>
            <a:noFill/>
          </a:ln>
        </p:spPr>
        <p:txBody>
          <a:bodyPr wrap="square" lIns="180000" rtlCol="0" anchor="ctr" anchorCtr="0">
            <a:noAutofit/>
          </a:bodyPr>
          <a:lstStyle/>
          <a:p>
            <a:pPr algn="ctr"/>
            <a:r>
              <a:rPr kumimoji="1" lang="ja-JP" altLang="en-US" sz="5000" b="1" dirty="0">
                <a:latin typeface="メイリオ" panose="020B0604030504040204" pitchFamily="50" charset="-128"/>
                <a:ea typeface="メイリオ" panose="020B0604030504040204" pitchFamily="50" charset="-128"/>
              </a:rPr>
              <a:t>家の</a:t>
            </a:r>
            <a:r>
              <a:rPr kumimoji="1" lang="ja-JP" altLang="en-US" sz="5000" b="1" dirty="0">
                <a:solidFill>
                  <a:srgbClr val="EC5A5A"/>
                </a:solidFill>
                <a:latin typeface="メイリオ" panose="020B0604030504040204" pitchFamily="50" charset="-128"/>
                <a:ea typeface="メイリオ" panose="020B0604030504040204" pitchFamily="50" charset="-128"/>
              </a:rPr>
              <a:t>床上まで浸水</a:t>
            </a:r>
            <a:r>
              <a:rPr kumimoji="1" lang="ja-JP" altLang="en-US" sz="5000" b="1" dirty="0">
                <a:latin typeface="メイリオ" panose="020B0604030504040204" pitchFamily="50" charset="-128"/>
                <a:ea typeface="メイリオ" panose="020B0604030504040204" pitchFamily="50" charset="-128"/>
              </a:rPr>
              <a:t>が</a:t>
            </a:r>
            <a:endParaRPr kumimoji="1" lang="en-US" altLang="ja-JP" sz="5000" b="1" dirty="0">
              <a:latin typeface="メイリオ" panose="020B0604030504040204" pitchFamily="50" charset="-128"/>
              <a:ea typeface="メイリオ" panose="020B0604030504040204" pitchFamily="50" charset="-128"/>
            </a:endParaRPr>
          </a:p>
          <a:p>
            <a:pPr algn="ctr"/>
            <a:r>
              <a:rPr kumimoji="1" lang="ja-JP" altLang="en-US" sz="5000" b="1" dirty="0">
                <a:latin typeface="メイリオ" panose="020B0604030504040204" pitchFamily="50" charset="-128"/>
                <a:ea typeface="メイリオ" panose="020B0604030504040204" pitchFamily="50" charset="-128"/>
              </a:rPr>
              <a:t>せまってきたので、</a:t>
            </a:r>
            <a:endParaRPr kumimoji="1" lang="en-US" altLang="ja-JP" sz="5000" b="1" dirty="0">
              <a:latin typeface="メイリオ" panose="020B0604030504040204" pitchFamily="50" charset="-128"/>
              <a:ea typeface="メイリオ" panose="020B0604030504040204" pitchFamily="50" charset="-128"/>
            </a:endParaRPr>
          </a:p>
          <a:p>
            <a:pPr algn="ctr"/>
            <a:r>
              <a:rPr kumimoji="1" lang="ja-JP" altLang="en-US" sz="5000" b="1" dirty="0">
                <a:solidFill>
                  <a:srgbClr val="EC5A5A"/>
                </a:solidFill>
                <a:latin typeface="メイリオ" panose="020B0604030504040204" pitchFamily="50" charset="-128"/>
                <a:ea typeface="メイリオ" panose="020B0604030504040204" pitchFamily="50" charset="-128"/>
              </a:rPr>
              <a:t>外の避難場所</a:t>
            </a:r>
            <a:r>
              <a:rPr kumimoji="1" lang="ja-JP" altLang="en-US" sz="5000" b="1" dirty="0">
                <a:latin typeface="メイリオ" panose="020B0604030504040204" pitchFamily="50" charset="-128"/>
                <a:ea typeface="メイリオ" panose="020B0604030504040204" pitchFamily="50" charset="-128"/>
              </a:rPr>
              <a:t>へ避難する。</a:t>
            </a:r>
            <a:endParaRPr kumimoji="1" lang="en-US" altLang="ja-JP" sz="5000" b="1" dirty="0">
              <a:latin typeface="メイリオ" panose="020B0604030504040204" pitchFamily="50" charset="-128"/>
              <a:ea typeface="メイリオ" panose="020B0604030504040204" pitchFamily="50" charset="-128"/>
            </a:endParaRPr>
          </a:p>
        </p:txBody>
      </p:sp>
      <p:sp>
        <p:nvSpPr>
          <p:cNvPr id="11" name="テキスト ボックス 10">
            <a:extLst>
              <a:ext uri="{FF2B5EF4-FFF2-40B4-BE49-F238E27FC236}">
                <a16:creationId xmlns:a16="http://schemas.microsoft.com/office/drawing/2014/main" id="{BCDFFFFB-CE3A-542B-B68B-B92873683A29}"/>
              </a:ext>
            </a:extLst>
          </p:cNvPr>
          <p:cNvSpPr txBox="1"/>
          <p:nvPr/>
        </p:nvSpPr>
        <p:spPr>
          <a:xfrm>
            <a:off x="7061978" y="4391775"/>
            <a:ext cx="1002521" cy="663864"/>
          </a:xfrm>
          <a:prstGeom prst="rect">
            <a:avLst/>
          </a:prstGeom>
          <a:noFill/>
          <a:ln>
            <a:noFill/>
          </a:ln>
        </p:spPr>
        <p:txBody>
          <a:bodyPr wrap="square" rtlCol="0" anchor="ctr" anchorCtr="0">
            <a:noAutofit/>
          </a:bodyPr>
          <a:lstStyle/>
          <a:p>
            <a:pPr algn="dist"/>
            <a:r>
              <a:rPr kumimoji="1" lang="ja-JP" altLang="en-US" sz="1400" dirty="0">
                <a:latin typeface="メイリオ" panose="020B0604030504040204" pitchFamily="50" charset="-128"/>
                <a:ea typeface="メイリオ" panose="020B0604030504040204" pitchFamily="50" charset="-128"/>
              </a:rPr>
              <a:t>ひ な ん</a:t>
            </a:r>
            <a:endParaRPr kumimoji="1" lang="en-US" altLang="ja-JP" sz="1400" dirty="0">
              <a:latin typeface="メイリオ" panose="020B0604030504040204" pitchFamily="50" charset="-128"/>
              <a:ea typeface="メイリオ" panose="020B0604030504040204" pitchFamily="50" charset="-128"/>
            </a:endParaRPr>
          </a:p>
        </p:txBody>
      </p:sp>
      <p:sp>
        <p:nvSpPr>
          <p:cNvPr id="17" name="テキスト ボックス 16">
            <a:extLst>
              <a:ext uri="{FF2B5EF4-FFF2-40B4-BE49-F238E27FC236}">
                <a16:creationId xmlns:a16="http://schemas.microsoft.com/office/drawing/2014/main" id="{81BC7FCB-C56F-D2E3-5963-16517D778BA6}"/>
              </a:ext>
            </a:extLst>
          </p:cNvPr>
          <p:cNvSpPr txBox="1"/>
          <p:nvPr/>
        </p:nvSpPr>
        <p:spPr>
          <a:xfrm>
            <a:off x="1496290" y="695892"/>
            <a:ext cx="949743" cy="323165"/>
          </a:xfrm>
          <a:prstGeom prst="rect">
            <a:avLst/>
          </a:prstGeom>
          <a:noFill/>
        </p:spPr>
        <p:txBody>
          <a:bodyPr wrap="square" rIns="0">
            <a:spAutoFit/>
          </a:bodyPr>
          <a:lstStyle/>
          <a:p>
            <a:pPr algn="ctr"/>
            <a:r>
              <a:rPr lang="ja-JP" altLang="en-US" sz="1500" dirty="0">
                <a:solidFill>
                  <a:schemeClr val="bg1"/>
                </a:solidFill>
                <a:latin typeface="メイリオ" panose="020B0604030504040204" pitchFamily="50" charset="-128"/>
                <a:ea typeface="メイリオ" panose="020B0604030504040204" pitchFamily="50" charset="-128"/>
              </a:rPr>
              <a:t>ひ な ん</a:t>
            </a:r>
          </a:p>
        </p:txBody>
      </p:sp>
      <p:sp>
        <p:nvSpPr>
          <p:cNvPr id="19" name="テキスト ボックス 18">
            <a:extLst>
              <a:ext uri="{FF2B5EF4-FFF2-40B4-BE49-F238E27FC236}">
                <a16:creationId xmlns:a16="http://schemas.microsoft.com/office/drawing/2014/main" id="{E1CDCF4F-8928-63A4-0152-97903787999B}"/>
              </a:ext>
            </a:extLst>
          </p:cNvPr>
          <p:cNvSpPr txBox="1"/>
          <p:nvPr/>
        </p:nvSpPr>
        <p:spPr>
          <a:xfrm>
            <a:off x="3865638" y="4391775"/>
            <a:ext cx="1002521" cy="663864"/>
          </a:xfrm>
          <a:prstGeom prst="rect">
            <a:avLst/>
          </a:prstGeom>
          <a:noFill/>
          <a:ln>
            <a:noFill/>
          </a:ln>
        </p:spPr>
        <p:txBody>
          <a:bodyPr wrap="square" rtlCol="0" anchor="ctr" anchorCtr="0">
            <a:noAutofit/>
          </a:bodyPr>
          <a:lstStyle/>
          <a:p>
            <a:pPr algn="dist"/>
            <a:r>
              <a:rPr kumimoji="1" lang="ja-JP" altLang="en-US" sz="1400" dirty="0">
                <a:solidFill>
                  <a:srgbClr val="F35353"/>
                </a:solidFill>
                <a:latin typeface="メイリオ" panose="020B0604030504040204" pitchFamily="50" charset="-128"/>
                <a:ea typeface="メイリオ" panose="020B0604030504040204" pitchFamily="50" charset="-128"/>
              </a:rPr>
              <a:t>ひ な ん</a:t>
            </a:r>
            <a:endParaRPr kumimoji="1" lang="en-US" altLang="ja-JP" sz="1400" dirty="0">
              <a:solidFill>
                <a:srgbClr val="F35353"/>
              </a:solidFill>
              <a:latin typeface="メイリオ" panose="020B0604030504040204" pitchFamily="50" charset="-128"/>
              <a:ea typeface="メイリオ" panose="020B0604030504040204" pitchFamily="50" charset="-128"/>
            </a:endParaRPr>
          </a:p>
        </p:txBody>
      </p:sp>
      <p:sp>
        <p:nvSpPr>
          <p:cNvPr id="21" name="テキスト ボックス 20">
            <a:extLst>
              <a:ext uri="{FF2B5EF4-FFF2-40B4-BE49-F238E27FC236}">
                <a16:creationId xmlns:a16="http://schemas.microsoft.com/office/drawing/2014/main" id="{1AE80432-67B9-E6C4-B20F-8A5569105074}"/>
              </a:ext>
            </a:extLst>
          </p:cNvPr>
          <p:cNvSpPr txBox="1"/>
          <p:nvPr/>
        </p:nvSpPr>
        <p:spPr>
          <a:xfrm>
            <a:off x="4597400" y="2848836"/>
            <a:ext cx="1257300" cy="663864"/>
          </a:xfrm>
          <a:prstGeom prst="rect">
            <a:avLst/>
          </a:prstGeom>
          <a:noFill/>
          <a:ln>
            <a:noFill/>
          </a:ln>
        </p:spPr>
        <p:txBody>
          <a:bodyPr wrap="square" rtlCol="0" anchor="ctr" anchorCtr="0">
            <a:noAutofit/>
          </a:bodyPr>
          <a:lstStyle/>
          <a:p>
            <a:pPr algn="dist"/>
            <a:r>
              <a:rPr kumimoji="1" lang="ja-JP" altLang="en-US" sz="1400" dirty="0">
                <a:solidFill>
                  <a:srgbClr val="F35353"/>
                </a:solidFill>
                <a:latin typeface="メイリオ" panose="020B0604030504040204" pitchFamily="50" charset="-128"/>
                <a:ea typeface="メイリオ" panose="020B0604030504040204" pitchFamily="50" charset="-128"/>
              </a:rPr>
              <a:t>ゆかうえ</a:t>
            </a:r>
            <a:endParaRPr kumimoji="1" lang="en-US" altLang="ja-JP" sz="1400" dirty="0">
              <a:solidFill>
                <a:srgbClr val="F35353"/>
              </a:solidFill>
              <a:latin typeface="メイリオ" panose="020B0604030504040204" pitchFamily="50" charset="-128"/>
              <a:ea typeface="メイリオ" panose="020B0604030504040204" pitchFamily="50" charset="-128"/>
            </a:endParaRPr>
          </a:p>
        </p:txBody>
      </p:sp>
      <p:sp>
        <p:nvSpPr>
          <p:cNvPr id="23" name="テキスト ボックス 22">
            <a:extLst>
              <a:ext uri="{FF2B5EF4-FFF2-40B4-BE49-F238E27FC236}">
                <a16:creationId xmlns:a16="http://schemas.microsoft.com/office/drawing/2014/main" id="{12B5D59B-DF27-48B8-1B6E-CD61A6E4F038}"/>
              </a:ext>
            </a:extLst>
          </p:cNvPr>
          <p:cNvSpPr txBox="1"/>
          <p:nvPr/>
        </p:nvSpPr>
        <p:spPr>
          <a:xfrm>
            <a:off x="7100078" y="2830476"/>
            <a:ext cx="1257300" cy="663864"/>
          </a:xfrm>
          <a:prstGeom prst="rect">
            <a:avLst/>
          </a:prstGeom>
          <a:noFill/>
          <a:ln>
            <a:noFill/>
          </a:ln>
        </p:spPr>
        <p:txBody>
          <a:bodyPr wrap="square" rtlCol="0" anchor="ctr" anchorCtr="0">
            <a:noAutofit/>
          </a:bodyPr>
          <a:lstStyle/>
          <a:p>
            <a:pPr algn="dist"/>
            <a:r>
              <a:rPr kumimoji="1" lang="ja-JP" altLang="en-US" sz="1400" dirty="0">
                <a:solidFill>
                  <a:srgbClr val="F35353"/>
                </a:solidFill>
                <a:latin typeface="メイリオ" panose="020B0604030504040204" pitchFamily="50" charset="-128"/>
                <a:ea typeface="メイリオ" panose="020B0604030504040204" pitchFamily="50" charset="-128"/>
              </a:rPr>
              <a:t>しんすい</a:t>
            </a:r>
            <a:endParaRPr kumimoji="1" lang="en-US" altLang="ja-JP" sz="1400" dirty="0">
              <a:solidFill>
                <a:srgbClr val="F35353"/>
              </a:solidFill>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3973159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D0916E-48CA-E70F-F994-82976F662516}"/>
            </a:ext>
          </a:extLst>
        </p:cNvPr>
        <p:cNvGrpSpPr/>
        <p:nvPr/>
      </p:nvGrpSpPr>
      <p:grpSpPr>
        <a:xfrm>
          <a:off x="0" y="0"/>
          <a:ext cx="0" cy="0"/>
          <a:chOff x="0" y="0"/>
          <a:chExt cx="0" cy="0"/>
        </a:xfrm>
      </p:grpSpPr>
      <p:sp>
        <p:nvSpPr>
          <p:cNvPr id="2" name="テキスト ボックス 1">
            <a:extLst>
              <a:ext uri="{FF2B5EF4-FFF2-40B4-BE49-F238E27FC236}">
                <a16:creationId xmlns:a16="http://schemas.microsoft.com/office/drawing/2014/main" id="{27111D13-EA23-89EC-A65A-F54D30FDDCB6}"/>
              </a:ext>
            </a:extLst>
          </p:cNvPr>
          <p:cNvSpPr txBox="1"/>
          <p:nvPr/>
        </p:nvSpPr>
        <p:spPr>
          <a:xfrm>
            <a:off x="495300" y="3953890"/>
            <a:ext cx="11201400" cy="2296999"/>
          </a:xfrm>
          <a:prstGeom prst="rect">
            <a:avLst/>
          </a:prstGeom>
          <a:noFill/>
        </p:spPr>
        <p:txBody>
          <a:bodyPr wrap="square" rtlCol="0" anchor="t" anchorCtr="0">
            <a:noAutofit/>
          </a:bodyPr>
          <a:lstStyle/>
          <a:p>
            <a:pPr algn="ctr">
              <a:lnSpc>
                <a:spcPts val="4500"/>
              </a:lnSpc>
              <a:spcBef>
                <a:spcPts val="1200"/>
              </a:spcBef>
            </a:pPr>
            <a:r>
              <a:rPr kumimoji="1" lang="ja-JP" altLang="en-US" sz="3600" b="1" dirty="0">
                <a:solidFill>
                  <a:srgbClr val="EC5A5A"/>
                </a:solidFill>
                <a:latin typeface="メイリオ" panose="020B0604030504040204" pitchFamily="50" charset="-128"/>
                <a:ea typeface="メイリオ" panose="020B0604030504040204" pitchFamily="50" charset="-128"/>
              </a:rPr>
              <a:t>浸水深が</a:t>
            </a:r>
            <a:r>
              <a:rPr kumimoji="1" lang="en-US" altLang="ja-JP" sz="3600" b="1" dirty="0">
                <a:solidFill>
                  <a:srgbClr val="EC5A5A"/>
                </a:solidFill>
                <a:latin typeface="メイリオ" panose="020B0604030504040204" pitchFamily="50" charset="-128"/>
                <a:ea typeface="メイリオ" panose="020B0604030504040204" pitchFamily="50" charset="-128"/>
              </a:rPr>
              <a:t>50㎝</a:t>
            </a:r>
            <a:r>
              <a:rPr kumimoji="1" lang="ja-JP" altLang="en-US" sz="3600" b="1" dirty="0">
                <a:solidFill>
                  <a:srgbClr val="EC5A5A"/>
                </a:solidFill>
                <a:latin typeface="メイリオ" panose="020B0604030504040204" pitchFamily="50" charset="-128"/>
                <a:ea typeface="メイリオ" panose="020B0604030504040204" pitchFamily="50" charset="-128"/>
              </a:rPr>
              <a:t>以上</a:t>
            </a:r>
            <a:r>
              <a:rPr kumimoji="1" lang="ja-JP" altLang="en-US" sz="3600" b="1" dirty="0">
                <a:latin typeface="メイリオ" panose="020B0604030504040204" pitchFamily="50" charset="-128"/>
                <a:ea typeface="メイリオ" panose="020B0604030504040204" pitchFamily="50" charset="-128"/>
              </a:rPr>
              <a:t>になると、</a:t>
            </a:r>
            <a:endParaRPr kumimoji="1" lang="en-US" altLang="ja-JP" sz="3600" b="1" dirty="0">
              <a:latin typeface="メイリオ" panose="020B0604030504040204" pitchFamily="50" charset="-128"/>
              <a:ea typeface="メイリオ" panose="020B0604030504040204" pitchFamily="50" charset="-128"/>
            </a:endParaRPr>
          </a:p>
          <a:p>
            <a:pPr algn="ctr">
              <a:lnSpc>
                <a:spcPts val="4500"/>
              </a:lnSpc>
              <a:spcBef>
                <a:spcPts val="1200"/>
              </a:spcBef>
            </a:pPr>
            <a:r>
              <a:rPr kumimoji="1" lang="ja-JP" altLang="en-US" sz="3600" b="1" dirty="0">
                <a:latin typeface="メイリオ" panose="020B0604030504040204" pitchFamily="50" charset="-128"/>
                <a:ea typeface="メイリオ" panose="020B0604030504040204" pitchFamily="50" charset="-128"/>
              </a:rPr>
              <a:t>避難することが困難で</a:t>
            </a:r>
            <a:r>
              <a:rPr kumimoji="1" lang="ja-JP" altLang="en-US" sz="3600" b="1" dirty="0">
                <a:solidFill>
                  <a:srgbClr val="EC5A5A"/>
                </a:solidFill>
                <a:latin typeface="メイリオ" panose="020B0604030504040204" pitchFamily="50" charset="-128"/>
                <a:ea typeface="メイリオ" panose="020B0604030504040204" pitchFamily="50" charset="-128"/>
              </a:rPr>
              <a:t>危険</a:t>
            </a:r>
            <a:r>
              <a:rPr kumimoji="1" lang="ja-JP" altLang="en-US" sz="3600" b="1" dirty="0">
                <a:latin typeface="メイリオ" panose="020B0604030504040204" pitchFamily="50" charset="-128"/>
                <a:ea typeface="メイリオ" panose="020B0604030504040204" pitchFamily="50" charset="-128"/>
              </a:rPr>
              <a:t>です。</a:t>
            </a:r>
            <a:endParaRPr kumimoji="1" lang="en-US" altLang="ja-JP" sz="3600" b="1" dirty="0">
              <a:latin typeface="メイリオ" panose="020B0604030504040204" pitchFamily="50" charset="-128"/>
              <a:ea typeface="メイリオ" panose="020B0604030504040204" pitchFamily="50" charset="-128"/>
            </a:endParaRPr>
          </a:p>
          <a:p>
            <a:pPr algn="ctr">
              <a:lnSpc>
                <a:spcPts val="4500"/>
              </a:lnSpc>
              <a:spcBef>
                <a:spcPts val="1200"/>
              </a:spcBef>
            </a:pPr>
            <a:r>
              <a:rPr kumimoji="1" lang="ja-JP" altLang="en-US" sz="3600" b="1" dirty="0">
                <a:solidFill>
                  <a:srgbClr val="EC5A5A"/>
                </a:solidFill>
                <a:latin typeface="メイリオ" panose="020B0604030504040204" pitchFamily="50" charset="-128"/>
                <a:ea typeface="メイリオ" panose="020B0604030504040204" pitchFamily="50" charset="-128"/>
              </a:rPr>
              <a:t>自宅の</a:t>
            </a:r>
            <a:r>
              <a:rPr kumimoji="1" lang="en-US" altLang="ja-JP" sz="3600" b="1" dirty="0">
                <a:solidFill>
                  <a:srgbClr val="EC5A5A"/>
                </a:solidFill>
                <a:latin typeface="メイリオ" panose="020B0604030504040204" pitchFamily="50" charset="-128"/>
                <a:ea typeface="メイリオ" panose="020B0604030504040204" pitchFamily="50" charset="-128"/>
              </a:rPr>
              <a:t>2</a:t>
            </a:r>
            <a:r>
              <a:rPr kumimoji="1" lang="ja-JP" altLang="en-US" sz="3600" b="1" dirty="0">
                <a:solidFill>
                  <a:srgbClr val="EC5A5A"/>
                </a:solidFill>
                <a:latin typeface="メイリオ" panose="020B0604030504040204" pitchFamily="50" charset="-128"/>
                <a:ea typeface="メイリオ" panose="020B0604030504040204" pitchFamily="50" charset="-128"/>
              </a:rPr>
              <a:t>階以上</a:t>
            </a:r>
            <a:r>
              <a:rPr kumimoji="1" lang="ja-JP" altLang="en-US" sz="3600" b="1" dirty="0">
                <a:latin typeface="メイリオ" panose="020B0604030504040204" pitchFamily="50" charset="-128"/>
                <a:ea typeface="メイリオ" panose="020B0604030504040204" pitchFamily="50" charset="-128"/>
              </a:rPr>
              <a:t>に避難しましょう。</a:t>
            </a:r>
            <a:endParaRPr kumimoji="1" lang="en-US" altLang="ja-JP" sz="3600" b="1" dirty="0">
              <a:latin typeface="メイリオ" panose="020B0604030504040204" pitchFamily="50" charset="-128"/>
              <a:ea typeface="メイリオ" panose="020B0604030504040204" pitchFamily="50" charset="-128"/>
            </a:endParaRPr>
          </a:p>
        </p:txBody>
      </p:sp>
      <p:pic>
        <p:nvPicPr>
          <p:cNvPr id="4" name="図 3">
            <a:extLst>
              <a:ext uri="{FF2B5EF4-FFF2-40B4-BE49-F238E27FC236}">
                <a16:creationId xmlns:a16="http://schemas.microsoft.com/office/drawing/2014/main" id="{A2C7E10D-E2EB-7526-5B40-FB37D59A8E9C}"/>
              </a:ext>
            </a:extLst>
          </p:cNvPr>
          <p:cNvPicPr>
            <a:picLocks noChangeAspect="1"/>
          </p:cNvPicPr>
          <p:nvPr/>
        </p:nvPicPr>
        <p:blipFill>
          <a:blip r:embed="rId3" cstate="hqprint">
            <a:extLst>
              <a:ext uri="{28A0092B-C50C-407E-A947-70E740481C1C}">
                <a14:useLocalDpi xmlns:a14="http://schemas.microsoft.com/office/drawing/2010/main"/>
              </a:ext>
            </a:extLst>
          </a:blip>
          <a:srcRect/>
          <a:stretch>
            <a:fillRect/>
          </a:stretch>
        </p:blipFill>
        <p:spPr>
          <a:xfrm>
            <a:off x="0" y="0"/>
            <a:ext cx="12192000" cy="719328"/>
          </a:xfrm>
          <a:prstGeom prst="rect">
            <a:avLst/>
          </a:prstGeom>
        </p:spPr>
      </p:pic>
      <p:sp>
        <p:nvSpPr>
          <p:cNvPr id="6" name="テキスト ボックス 5">
            <a:extLst>
              <a:ext uri="{FF2B5EF4-FFF2-40B4-BE49-F238E27FC236}">
                <a16:creationId xmlns:a16="http://schemas.microsoft.com/office/drawing/2014/main" id="{00E476C5-1609-4CDC-06D6-8DFF239D7AF0}"/>
              </a:ext>
            </a:extLst>
          </p:cNvPr>
          <p:cNvSpPr txBox="1"/>
          <p:nvPr/>
        </p:nvSpPr>
        <p:spPr>
          <a:xfrm>
            <a:off x="65000" y="107328"/>
            <a:ext cx="9144000" cy="612000"/>
          </a:xfrm>
          <a:prstGeom prst="rect">
            <a:avLst/>
          </a:prstGeom>
          <a:noFill/>
        </p:spPr>
        <p:txBody>
          <a:bodyPr wrap="square" lIns="180000" tIns="180000" rIns="0" bIns="0" rtlCol="0" anchor="ctr" anchorCtr="0">
            <a:noAutofit/>
          </a:bodyPr>
          <a:lstStyle>
            <a:defPPr>
              <a:defRPr lang="en-US"/>
            </a:defPPr>
            <a:lvl1pPr>
              <a:lnSpc>
                <a:spcPts val="4000"/>
              </a:lnSpc>
              <a:defRPr kumimoji="1" sz="3600" b="1" i="1">
                <a:solidFill>
                  <a:schemeClr val="bg1"/>
                </a:solidFill>
                <a:latin typeface="メイリオ" panose="020B0604030504040204" pitchFamily="50" charset="-128"/>
                <a:ea typeface="メイリオ" panose="020B0604030504040204" pitchFamily="50" charset="-128"/>
              </a:defRPr>
            </a:lvl1pPr>
          </a:lstStyle>
          <a:p>
            <a:r>
              <a:rPr lang="ja-JP" altLang="en-US" dirty="0"/>
              <a:t>避難行動の注意点</a:t>
            </a:r>
            <a:r>
              <a:rPr lang="ja-JP" altLang="en-US" i="0" dirty="0"/>
              <a:t>Ｑ</a:t>
            </a:r>
            <a:r>
              <a:rPr lang="en-US" altLang="ja-JP" i="0" dirty="0"/>
              <a:t>8</a:t>
            </a:r>
            <a:endParaRPr lang="ja-JP" altLang="en-US" dirty="0"/>
          </a:p>
        </p:txBody>
      </p:sp>
      <p:sp>
        <p:nvSpPr>
          <p:cNvPr id="7" name="スライド番号プレースホルダー 9">
            <a:extLst>
              <a:ext uri="{FF2B5EF4-FFF2-40B4-BE49-F238E27FC236}">
                <a16:creationId xmlns:a16="http://schemas.microsoft.com/office/drawing/2014/main" id="{EB6A8D6F-0ABF-F059-7C50-FCFB6438AA05}"/>
              </a:ext>
            </a:extLst>
          </p:cNvPr>
          <p:cNvSpPr txBox="1">
            <a:spLocks/>
          </p:cNvSpPr>
          <p:nvPr/>
        </p:nvSpPr>
        <p:spPr>
          <a:xfrm>
            <a:off x="11322921" y="0"/>
            <a:ext cx="869079"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316C58C4-C82E-4833-8098-8F727F1E616F}" type="slidenum">
              <a:rPr kumimoji="1" lang="ja-JP" altLang="en-US" sz="1600" smtClean="0">
                <a:solidFill>
                  <a:schemeClr val="bg1"/>
                </a:solidFill>
                <a:latin typeface="メイリオ" panose="020B0604030504040204" pitchFamily="50" charset="-128"/>
                <a:ea typeface="メイリオ" panose="020B0604030504040204" pitchFamily="50" charset="-128"/>
              </a:rPr>
              <a:pPr/>
              <a:t>21</a:t>
            </a:fld>
            <a:endParaRPr kumimoji="1" lang="ja-JP" altLang="en-US" sz="1600" dirty="0">
              <a:solidFill>
                <a:schemeClr val="bg1"/>
              </a:solidFill>
              <a:latin typeface="メイリオ" panose="020B0604030504040204" pitchFamily="50" charset="-128"/>
              <a:ea typeface="メイリオ" panose="020B0604030504040204" pitchFamily="50" charset="-128"/>
            </a:endParaRPr>
          </a:p>
        </p:txBody>
      </p:sp>
      <p:sp>
        <p:nvSpPr>
          <p:cNvPr id="8" name="テキスト ボックス 7">
            <a:extLst>
              <a:ext uri="{FF2B5EF4-FFF2-40B4-BE49-F238E27FC236}">
                <a16:creationId xmlns:a16="http://schemas.microsoft.com/office/drawing/2014/main" id="{BCEC55B5-E4F0-92FD-D525-74F408E369FC}"/>
              </a:ext>
            </a:extLst>
          </p:cNvPr>
          <p:cNvSpPr txBox="1"/>
          <p:nvPr/>
        </p:nvSpPr>
        <p:spPr>
          <a:xfrm>
            <a:off x="228600" y="-20782"/>
            <a:ext cx="949743" cy="323165"/>
          </a:xfrm>
          <a:prstGeom prst="rect">
            <a:avLst/>
          </a:prstGeom>
          <a:noFill/>
        </p:spPr>
        <p:txBody>
          <a:bodyPr wrap="square" rIns="0">
            <a:spAutoFit/>
          </a:bodyPr>
          <a:lstStyle/>
          <a:p>
            <a:pPr algn="ctr"/>
            <a:r>
              <a:rPr lang="ja-JP" altLang="en-US" sz="1500" dirty="0">
                <a:solidFill>
                  <a:schemeClr val="bg1"/>
                </a:solidFill>
                <a:latin typeface="メイリオ" panose="020B0604030504040204" pitchFamily="50" charset="-128"/>
                <a:ea typeface="メイリオ" panose="020B0604030504040204" pitchFamily="50" charset="-128"/>
              </a:rPr>
              <a:t>ひ な ん</a:t>
            </a:r>
          </a:p>
        </p:txBody>
      </p:sp>
      <p:pic>
        <p:nvPicPr>
          <p:cNvPr id="15" name="図 14">
            <a:extLst>
              <a:ext uri="{FF2B5EF4-FFF2-40B4-BE49-F238E27FC236}">
                <a16:creationId xmlns:a16="http://schemas.microsoft.com/office/drawing/2014/main" id="{092667B9-CACA-977C-43D6-61AD1383FD5C}"/>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10106229" y="5768295"/>
            <a:ext cx="1869440" cy="1089705"/>
          </a:xfrm>
          <a:prstGeom prst="rect">
            <a:avLst/>
          </a:prstGeom>
        </p:spPr>
      </p:pic>
      <p:sp>
        <p:nvSpPr>
          <p:cNvPr id="10" name="乗算記号 9">
            <a:extLst>
              <a:ext uri="{FF2B5EF4-FFF2-40B4-BE49-F238E27FC236}">
                <a16:creationId xmlns:a16="http://schemas.microsoft.com/office/drawing/2014/main" id="{38DAAF91-CB68-FDDA-FABF-2CC7DC878BD8}"/>
              </a:ext>
            </a:extLst>
          </p:cNvPr>
          <p:cNvSpPr>
            <a:spLocks noChangeAspect="1"/>
          </p:cNvSpPr>
          <p:nvPr/>
        </p:nvSpPr>
        <p:spPr>
          <a:xfrm>
            <a:off x="4221701" y="487546"/>
            <a:ext cx="3748598" cy="3672000"/>
          </a:xfrm>
          <a:prstGeom prst="mathMultiply">
            <a:avLst>
              <a:gd name="adj1" fmla="val 9513"/>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 name="テキスト ボックス 10">
            <a:extLst>
              <a:ext uri="{FF2B5EF4-FFF2-40B4-BE49-F238E27FC236}">
                <a16:creationId xmlns:a16="http://schemas.microsoft.com/office/drawing/2014/main" id="{FE923653-6E0B-2C62-AD11-B53172AB99C0}"/>
              </a:ext>
            </a:extLst>
          </p:cNvPr>
          <p:cNvSpPr txBox="1"/>
          <p:nvPr/>
        </p:nvSpPr>
        <p:spPr>
          <a:xfrm>
            <a:off x="2983000" y="3540214"/>
            <a:ext cx="1436600" cy="663864"/>
          </a:xfrm>
          <a:prstGeom prst="rect">
            <a:avLst/>
          </a:prstGeom>
          <a:noFill/>
          <a:ln>
            <a:noFill/>
          </a:ln>
        </p:spPr>
        <p:txBody>
          <a:bodyPr wrap="square" rtlCol="0" anchor="ctr" anchorCtr="0">
            <a:noAutofit/>
          </a:bodyPr>
          <a:lstStyle/>
          <a:p>
            <a:pPr algn="dist"/>
            <a:r>
              <a:rPr kumimoji="1" lang="ja-JP" altLang="en-US" sz="1400" dirty="0">
                <a:solidFill>
                  <a:srgbClr val="F35353"/>
                </a:solidFill>
                <a:latin typeface="メイリオ" panose="020B0604030504040204" pitchFamily="50" charset="-128"/>
                <a:ea typeface="メイリオ" panose="020B0604030504040204" pitchFamily="50" charset="-128"/>
              </a:rPr>
              <a:t>しんすいしん</a:t>
            </a:r>
            <a:endParaRPr kumimoji="1" lang="en-US" altLang="ja-JP" sz="1400" dirty="0">
              <a:solidFill>
                <a:srgbClr val="F35353"/>
              </a:solidFill>
              <a:latin typeface="メイリオ" panose="020B0604030504040204" pitchFamily="50" charset="-128"/>
              <a:ea typeface="メイリオ" panose="020B0604030504040204" pitchFamily="50" charset="-128"/>
            </a:endParaRPr>
          </a:p>
        </p:txBody>
      </p:sp>
      <p:sp>
        <p:nvSpPr>
          <p:cNvPr id="5" name="テキスト ボックス 4">
            <a:extLst>
              <a:ext uri="{FF2B5EF4-FFF2-40B4-BE49-F238E27FC236}">
                <a16:creationId xmlns:a16="http://schemas.microsoft.com/office/drawing/2014/main" id="{1605B542-2F83-B100-EE59-4037F761F9E3}"/>
              </a:ext>
            </a:extLst>
          </p:cNvPr>
          <p:cNvSpPr txBox="1"/>
          <p:nvPr/>
        </p:nvSpPr>
        <p:spPr>
          <a:xfrm>
            <a:off x="6107723" y="5024344"/>
            <a:ext cx="841664" cy="663864"/>
          </a:xfrm>
          <a:prstGeom prst="rect">
            <a:avLst/>
          </a:prstGeom>
          <a:noFill/>
          <a:ln>
            <a:noFill/>
          </a:ln>
        </p:spPr>
        <p:txBody>
          <a:bodyPr wrap="square" rtlCol="0" anchor="ctr" anchorCtr="0">
            <a:noAutofit/>
          </a:bodyPr>
          <a:lstStyle/>
          <a:p>
            <a:pPr algn="ctr"/>
            <a:r>
              <a:rPr kumimoji="1" lang="ja-JP" altLang="en-US" sz="1400" dirty="0">
                <a:latin typeface="メイリオ" panose="020B0604030504040204" pitchFamily="50" charset="-128"/>
                <a:ea typeface="メイリオ" panose="020B0604030504040204" pitchFamily="50" charset="-128"/>
              </a:rPr>
              <a:t>ひ な ん</a:t>
            </a:r>
            <a:endParaRPr kumimoji="1" lang="en-US" altLang="ja-JP" sz="1400" dirty="0">
              <a:latin typeface="メイリオ" panose="020B0604030504040204" pitchFamily="50" charset="-128"/>
              <a:ea typeface="メイリオ" panose="020B0604030504040204" pitchFamily="50" charset="-128"/>
            </a:endParaRPr>
          </a:p>
        </p:txBody>
      </p:sp>
      <p:sp>
        <p:nvSpPr>
          <p:cNvPr id="12" name="テキスト ボックス 11">
            <a:extLst>
              <a:ext uri="{FF2B5EF4-FFF2-40B4-BE49-F238E27FC236}">
                <a16:creationId xmlns:a16="http://schemas.microsoft.com/office/drawing/2014/main" id="{6DA14C93-02E9-40DC-6254-678995D02F02}"/>
              </a:ext>
            </a:extLst>
          </p:cNvPr>
          <p:cNvSpPr txBox="1"/>
          <p:nvPr/>
        </p:nvSpPr>
        <p:spPr>
          <a:xfrm>
            <a:off x="2739144" y="4285822"/>
            <a:ext cx="841664" cy="663864"/>
          </a:xfrm>
          <a:prstGeom prst="rect">
            <a:avLst/>
          </a:prstGeom>
          <a:noFill/>
          <a:ln>
            <a:noFill/>
          </a:ln>
        </p:spPr>
        <p:txBody>
          <a:bodyPr wrap="square" rtlCol="0" anchor="ctr" anchorCtr="0">
            <a:noAutofit/>
          </a:bodyPr>
          <a:lstStyle/>
          <a:p>
            <a:pPr algn="ctr"/>
            <a:r>
              <a:rPr kumimoji="1" lang="ja-JP" altLang="en-US" sz="1400" dirty="0">
                <a:latin typeface="メイリオ" panose="020B0604030504040204" pitchFamily="50" charset="-128"/>
                <a:ea typeface="メイリオ" panose="020B0604030504040204" pitchFamily="50" charset="-128"/>
              </a:rPr>
              <a:t>ひ な ん</a:t>
            </a:r>
            <a:endParaRPr kumimoji="1" lang="en-US" altLang="ja-JP" sz="1400" dirty="0">
              <a:latin typeface="メイリオ" panose="020B0604030504040204" pitchFamily="50" charset="-128"/>
              <a:ea typeface="メイリオ" panose="020B0604030504040204" pitchFamily="50" charset="-128"/>
            </a:endParaRPr>
          </a:p>
        </p:txBody>
      </p:sp>
      <p:sp>
        <p:nvSpPr>
          <p:cNvPr id="14" name="テキスト ボックス 13">
            <a:extLst>
              <a:ext uri="{FF2B5EF4-FFF2-40B4-BE49-F238E27FC236}">
                <a16:creationId xmlns:a16="http://schemas.microsoft.com/office/drawing/2014/main" id="{4CE07123-D3BF-BB9C-903D-1DBDFE97E8EE}"/>
              </a:ext>
            </a:extLst>
          </p:cNvPr>
          <p:cNvSpPr txBox="1"/>
          <p:nvPr/>
        </p:nvSpPr>
        <p:spPr>
          <a:xfrm>
            <a:off x="7267507" y="4295208"/>
            <a:ext cx="952501" cy="663864"/>
          </a:xfrm>
          <a:prstGeom prst="rect">
            <a:avLst/>
          </a:prstGeom>
          <a:noFill/>
          <a:ln>
            <a:noFill/>
          </a:ln>
        </p:spPr>
        <p:txBody>
          <a:bodyPr wrap="square" rtlCol="0" anchor="ctr" anchorCtr="0">
            <a:noAutofit/>
          </a:bodyPr>
          <a:lstStyle/>
          <a:p>
            <a:pPr algn="dist"/>
            <a:r>
              <a:rPr kumimoji="1" lang="ja-JP" altLang="en-US" sz="1400" dirty="0">
                <a:solidFill>
                  <a:srgbClr val="F35353"/>
                </a:solidFill>
                <a:latin typeface="メイリオ" panose="020B0604030504040204" pitchFamily="50" charset="-128"/>
                <a:ea typeface="メイリオ" panose="020B0604030504040204" pitchFamily="50" charset="-128"/>
              </a:rPr>
              <a:t>きけん</a:t>
            </a:r>
            <a:endParaRPr kumimoji="1" lang="en-US" altLang="ja-JP" sz="1400" dirty="0">
              <a:solidFill>
                <a:srgbClr val="F35353"/>
              </a:solidFill>
              <a:latin typeface="メイリオ" panose="020B0604030504040204" pitchFamily="50" charset="-128"/>
              <a:ea typeface="メイリオ" panose="020B0604030504040204" pitchFamily="50" charset="-128"/>
            </a:endParaRPr>
          </a:p>
        </p:txBody>
      </p:sp>
      <p:sp>
        <p:nvSpPr>
          <p:cNvPr id="17" name="テキスト ボックス 16">
            <a:extLst>
              <a:ext uri="{FF2B5EF4-FFF2-40B4-BE49-F238E27FC236}">
                <a16:creationId xmlns:a16="http://schemas.microsoft.com/office/drawing/2014/main" id="{4C2D812D-A3EF-8063-9D04-9006147B4D8E}"/>
              </a:ext>
            </a:extLst>
          </p:cNvPr>
          <p:cNvSpPr txBox="1"/>
          <p:nvPr/>
        </p:nvSpPr>
        <p:spPr>
          <a:xfrm>
            <a:off x="4123800" y="5024344"/>
            <a:ext cx="591599" cy="663864"/>
          </a:xfrm>
          <a:prstGeom prst="rect">
            <a:avLst/>
          </a:prstGeom>
          <a:noFill/>
          <a:ln>
            <a:noFill/>
          </a:ln>
        </p:spPr>
        <p:txBody>
          <a:bodyPr wrap="square" rtlCol="0" anchor="ctr" anchorCtr="0">
            <a:noAutofit/>
          </a:bodyPr>
          <a:lstStyle/>
          <a:p>
            <a:pPr algn="dist"/>
            <a:r>
              <a:rPr kumimoji="1" lang="ja-JP" altLang="en-US" sz="1400" dirty="0">
                <a:solidFill>
                  <a:srgbClr val="F35353"/>
                </a:solidFill>
                <a:latin typeface="メイリオ" panose="020B0604030504040204" pitchFamily="50" charset="-128"/>
                <a:ea typeface="メイリオ" panose="020B0604030504040204" pitchFamily="50" charset="-128"/>
              </a:rPr>
              <a:t>かい</a:t>
            </a:r>
            <a:endParaRPr kumimoji="1" lang="en-US" altLang="ja-JP" sz="1400" dirty="0">
              <a:solidFill>
                <a:srgbClr val="F35353"/>
              </a:solidFill>
              <a:latin typeface="メイリオ" panose="020B0604030504040204" pitchFamily="50" charset="-128"/>
              <a:ea typeface="メイリオ" panose="020B0604030504040204" pitchFamily="50" charset="-128"/>
            </a:endParaRPr>
          </a:p>
        </p:txBody>
      </p:sp>
      <p:sp>
        <p:nvSpPr>
          <p:cNvPr id="19" name="テキスト ボックス 18">
            <a:extLst>
              <a:ext uri="{FF2B5EF4-FFF2-40B4-BE49-F238E27FC236}">
                <a16:creationId xmlns:a16="http://schemas.microsoft.com/office/drawing/2014/main" id="{9CB8803F-EB76-D2E3-5003-1EA2346066BC}"/>
              </a:ext>
            </a:extLst>
          </p:cNvPr>
          <p:cNvSpPr txBox="1"/>
          <p:nvPr/>
        </p:nvSpPr>
        <p:spPr>
          <a:xfrm>
            <a:off x="5767325" y="4301865"/>
            <a:ext cx="1146893" cy="663864"/>
          </a:xfrm>
          <a:prstGeom prst="rect">
            <a:avLst/>
          </a:prstGeom>
          <a:noFill/>
          <a:ln>
            <a:noFill/>
          </a:ln>
        </p:spPr>
        <p:txBody>
          <a:bodyPr wrap="square" rtlCol="0" anchor="ctr" anchorCtr="0">
            <a:noAutofit/>
          </a:bodyPr>
          <a:lstStyle/>
          <a:p>
            <a:pPr algn="ctr"/>
            <a:r>
              <a:rPr kumimoji="1" lang="ja-JP" altLang="en-US" sz="1400" dirty="0">
                <a:latin typeface="メイリオ" panose="020B0604030504040204" pitchFamily="50" charset="-128"/>
                <a:ea typeface="メイリオ" panose="020B0604030504040204" pitchFamily="50" charset="-128"/>
              </a:rPr>
              <a:t>こん な ん</a:t>
            </a:r>
            <a:endParaRPr kumimoji="1" lang="en-US" altLang="ja-JP" sz="1400" dirty="0">
              <a:latin typeface="メイリオ" panose="020B0604030504040204" pitchFamily="50" charset="-128"/>
              <a:ea typeface="メイリオ" panose="020B0604030504040204" pitchFamily="50" charset="-128"/>
            </a:endParaRPr>
          </a:p>
        </p:txBody>
      </p:sp>
      <p:sp>
        <p:nvSpPr>
          <p:cNvPr id="21" name="テキスト ボックス 20">
            <a:extLst>
              <a:ext uri="{FF2B5EF4-FFF2-40B4-BE49-F238E27FC236}">
                <a16:creationId xmlns:a16="http://schemas.microsoft.com/office/drawing/2014/main" id="{7E663821-9152-6DED-0DB0-137C744428B8}"/>
              </a:ext>
            </a:extLst>
          </p:cNvPr>
          <p:cNvSpPr txBox="1"/>
          <p:nvPr/>
        </p:nvSpPr>
        <p:spPr>
          <a:xfrm>
            <a:off x="2590799" y="5036067"/>
            <a:ext cx="841664" cy="663864"/>
          </a:xfrm>
          <a:prstGeom prst="rect">
            <a:avLst/>
          </a:prstGeom>
          <a:noFill/>
          <a:ln>
            <a:noFill/>
          </a:ln>
        </p:spPr>
        <p:txBody>
          <a:bodyPr wrap="square" rtlCol="0" anchor="ctr" anchorCtr="0">
            <a:noAutofit/>
          </a:bodyPr>
          <a:lstStyle/>
          <a:p>
            <a:pPr algn="dist"/>
            <a:r>
              <a:rPr kumimoji="1" lang="ja-JP" altLang="en-US" sz="1400" dirty="0">
                <a:solidFill>
                  <a:srgbClr val="F35353"/>
                </a:solidFill>
                <a:latin typeface="メイリオ" panose="020B0604030504040204" pitchFamily="50" charset="-128"/>
                <a:ea typeface="メイリオ" panose="020B0604030504040204" pitchFamily="50" charset="-128"/>
              </a:rPr>
              <a:t>じたく</a:t>
            </a:r>
            <a:endParaRPr kumimoji="1" lang="en-US" altLang="ja-JP" sz="1400" dirty="0">
              <a:solidFill>
                <a:srgbClr val="F35353"/>
              </a:solidFill>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41295282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25169F-26A8-60EF-829B-4A8543AC599A}"/>
            </a:ext>
          </a:extLst>
        </p:cNvPr>
        <p:cNvGrpSpPr/>
        <p:nvPr/>
      </p:nvGrpSpPr>
      <p:grpSpPr>
        <a:xfrm>
          <a:off x="0" y="0"/>
          <a:ext cx="0" cy="0"/>
          <a:chOff x="0" y="0"/>
          <a:chExt cx="0" cy="0"/>
        </a:xfrm>
      </p:grpSpPr>
      <p:pic>
        <p:nvPicPr>
          <p:cNvPr id="2" name="図 1">
            <a:extLst>
              <a:ext uri="{FF2B5EF4-FFF2-40B4-BE49-F238E27FC236}">
                <a16:creationId xmlns:a16="http://schemas.microsoft.com/office/drawing/2014/main" id="{5103E609-EC9A-39BC-A53E-B3D09852C99E}"/>
              </a:ext>
            </a:extLst>
          </p:cNvPr>
          <p:cNvPicPr>
            <a:picLocks noChangeAspect="1"/>
          </p:cNvPicPr>
          <p:nvPr/>
        </p:nvPicPr>
        <p:blipFill>
          <a:blip r:embed="rId3" cstate="hqprint">
            <a:extLst>
              <a:ext uri="{28A0092B-C50C-407E-A947-70E740481C1C}">
                <a14:useLocalDpi xmlns:a14="http://schemas.microsoft.com/office/drawing/2010/main"/>
              </a:ext>
            </a:extLst>
          </a:blip>
          <a:srcRect/>
          <a:stretch>
            <a:fillRect/>
          </a:stretch>
        </p:blipFill>
        <p:spPr>
          <a:xfrm>
            <a:off x="3" y="0"/>
            <a:ext cx="12209124" cy="6858000"/>
          </a:xfrm>
          <a:prstGeom prst="rect">
            <a:avLst/>
          </a:prstGeom>
        </p:spPr>
      </p:pic>
      <p:sp>
        <p:nvSpPr>
          <p:cNvPr id="8" name="正方形/長方形 7">
            <a:extLst>
              <a:ext uri="{FF2B5EF4-FFF2-40B4-BE49-F238E27FC236}">
                <a16:creationId xmlns:a16="http://schemas.microsoft.com/office/drawing/2014/main" id="{71B429CA-0F76-649A-8537-6CDE6B22BA3B}"/>
              </a:ext>
            </a:extLst>
          </p:cNvPr>
          <p:cNvSpPr/>
          <p:nvPr/>
        </p:nvSpPr>
        <p:spPr>
          <a:xfrm>
            <a:off x="1" y="1467465"/>
            <a:ext cx="12209123" cy="2397401"/>
          </a:xfrm>
          <a:prstGeom prst="rect">
            <a:avLst/>
          </a:prstGeom>
          <a:solidFill>
            <a:srgbClr val="0070C0">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テキスト ボックス 4">
            <a:extLst>
              <a:ext uri="{FF2B5EF4-FFF2-40B4-BE49-F238E27FC236}">
                <a16:creationId xmlns:a16="http://schemas.microsoft.com/office/drawing/2014/main" id="{CB4FBB4F-E524-26B7-BE81-B39F8297330F}"/>
              </a:ext>
            </a:extLst>
          </p:cNvPr>
          <p:cNvSpPr txBox="1"/>
          <p:nvPr/>
        </p:nvSpPr>
        <p:spPr>
          <a:xfrm>
            <a:off x="711573" y="1832590"/>
            <a:ext cx="10768854" cy="1820808"/>
          </a:xfrm>
          <a:prstGeom prst="rect">
            <a:avLst/>
          </a:prstGeom>
          <a:noFill/>
        </p:spPr>
        <p:txBody>
          <a:bodyPr wrap="square" lIns="108000" rIns="0" rtlCol="0" anchor="ctr" anchorCtr="0">
            <a:noAutofit/>
          </a:bodyPr>
          <a:lstStyle/>
          <a:p>
            <a:pPr algn="ctr"/>
            <a:endParaRPr kumimoji="1" lang="en-US" altLang="ja-JP" sz="6000" b="1" dirty="0">
              <a:solidFill>
                <a:schemeClr val="bg1"/>
              </a:solidFill>
              <a:effectLst>
                <a:outerShdw dist="88900" dir="2700000" algn="tl" rotWithShape="0">
                  <a:prstClr val="black">
                    <a:alpha val="40000"/>
                  </a:prstClr>
                </a:outerShdw>
              </a:effectLst>
              <a:latin typeface="メイリオ" panose="020B0604030504040204" pitchFamily="50" charset="-128"/>
              <a:ea typeface="メイリオ" panose="020B0604030504040204" pitchFamily="50" charset="-128"/>
            </a:endParaRPr>
          </a:p>
          <a:p>
            <a:pPr algn="ctr"/>
            <a:r>
              <a:rPr kumimoji="1" lang="ja-JP" altLang="en-US" sz="6000" b="1" dirty="0">
                <a:solidFill>
                  <a:schemeClr val="bg1"/>
                </a:solidFill>
                <a:effectLst>
                  <a:outerShdw dist="88900" dir="2700000" algn="tl" rotWithShape="0">
                    <a:prstClr val="black">
                      <a:alpha val="40000"/>
                    </a:prstClr>
                  </a:outerShdw>
                </a:effectLst>
                <a:latin typeface="メイリオ" panose="020B0604030504040204" pitchFamily="50" charset="-128"/>
                <a:ea typeface="メイリオ" panose="020B0604030504040204" pitchFamily="50" charset="-128"/>
              </a:rPr>
              <a:t>避難の準備や避難時の注意点をグループで共有しよう！</a:t>
            </a:r>
            <a:endParaRPr kumimoji="1" lang="en-US" altLang="ja-JP" sz="6000" b="1" dirty="0">
              <a:solidFill>
                <a:schemeClr val="bg1"/>
              </a:solidFill>
              <a:effectLst>
                <a:outerShdw dist="88900" dir="2700000" algn="tl" rotWithShape="0">
                  <a:prstClr val="black">
                    <a:alpha val="40000"/>
                  </a:prstClr>
                </a:outerShdw>
              </a:effectLst>
              <a:latin typeface="メイリオ" panose="020B0604030504040204" pitchFamily="50" charset="-128"/>
              <a:ea typeface="メイリオ" panose="020B0604030504040204" pitchFamily="50" charset="-128"/>
            </a:endParaRPr>
          </a:p>
          <a:p>
            <a:endParaRPr kumimoji="1" lang="en-US" altLang="ja-JP" sz="6000" b="1" dirty="0">
              <a:solidFill>
                <a:schemeClr val="bg1"/>
              </a:solidFill>
              <a:effectLst>
                <a:outerShdw dist="88900" dir="2700000" algn="tl" rotWithShape="0">
                  <a:prstClr val="black">
                    <a:alpha val="40000"/>
                  </a:prstClr>
                </a:outerShdw>
              </a:effectLst>
              <a:latin typeface="メイリオ" panose="020B0604030504040204" pitchFamily="50" charset="-128"/>
              <a:ea typeface="メイリオ" panose="020B0604030504040204" pitchFamily="50" charset="-128"/>
            </a:endParaRPr>
          </a:p>
        </p:txBody>
      </p:sp>
      <p:sp>
        <p:nvSpPr>
          <p:cNvPr id="13" name="テキスト ボックス 12">
            <a:extLst>
              <a:ext uri="{FF2B5EF4-FFF2-40B4-BE49-F238E27FC236}">
                <a16:creationId xmlns:a16="http://schemas.microsoft.com/office/drawing/2014/main" id="{20A56867-12A9-9E53-13C2-528975701FB8}"/>
              </a:ext>
            </a:extLst>
          </p:cNvPr>
          <p:cNvSpPr txBox="1"/>
          <p:nvPr/>
        </p:nvSpPr>
        <p:spPr>
          <a:xfrm>
            <a:off x="1361986" y="1474434"/>
            <a:ext cx="1451621" cy="497898"/>
          </a:xfrm>
          <a:prstGeom prst="rect">
            <a:avLst/>
          </a:prstGeom>
          <a:noFill/>
          <a:ln>
            <a:noFill/>
          </a:ln>
        </p:spPr>
        <p:txBody>
          <a:bodyPr wrap="square" rtlCol="0" anchor="ctr" anchorCtr="0">
            <a:noAutofit/>
          </a:bodyPr>
          <a:lstStyle/>
          <a:p>
            <a:r>
              <a:rPr kumimoji="1" lang="ja-JP" altLang="en-US" sz="1200" dirty="0">
                <a:solidFill>
                  <a:schemeClr val="bg1"/>
                </a:solidFill>
                <a:latin typeface="メイリオ" panose="020B0604030504040204" pitchFamily="50" charset="-128"/>
                <a:ea typeface="メイリオ" panose="020B0604030504040204" pitchFamily="50" charset="-128"/>
              </a:rPr>
              <a:t>ひ　　な　　ん</a:t>
            </a:r>
            <a:endParaRPr kumimoji="1" lang="en-US" altLang="ja-JP" sz="1200" dirty="0">
              <a:solidFill>
                <a:schemeClr val="bg1"/>
              </a:solidFill>
              <a:latin typeface="メイリオ" panose="020B0604030504040204" pitchFamily="50" charset="-128"/>
              <a:ea typeface="メイリオ" panose="020B0604030504040204" pitchFamily="50" charset="-128"/>
            </a:endParaRPr>
          </a:p>
        </p:txBody>
      </p:sp>
      <p:sp>
        <p:nvSpPr>
          <p:cNvPr id="4" name="スライド番号プレースホルダー 9">
            <a:extLst>
              <a:ext uri="{FF2B5EF4-FFF2-40B4-BE49-F238E27FC236}">
                <a16:creationId xmlns:a16="http://schemas.microsoft.com/office/drawing/2014/main" id="{8C6E77AD-BB09-8207-AD96-4BF8F880B33B}"/>
              </a:ext>
            </a:extLst>
          </p:cNvPr>
          <p:cNvSpPr txBox="1">
            <a:spLocks/>
          </p:cNvSpPr>
          <p:nvPr/>
        </p:nvSpPr>
        <p:spPr>
          <a:xfrm>
            <a:off x="11322921" y="0"/>
            <a:ext cx="869079"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316C58C4-C82E-4833-8098-8F727F1E616F}" type="slidenum">
              <a:rPr kumimoji="1" lang="ja-JP" altLang="en-US" sz="1600" smtClean="0">
                <a:solidFill>
                  <a:schemeClr val="bg1"/>
                </a:solidFill>
                <a:latin typeface="メイリオ" panose="020B0604030504040204" pitchFamily="50" charset="-128"/>
                <a:ea typeface="メイリオ" panose="020B0604030504040204" pitchFamily="50" charset="-128"/>
              </a:rPr>
              <a:pPr/>
              <a:t>22</a:t>
            </a:fld>
            <a:endParaRPr kumimoji="1" lang="ja-JP" altLang="en-US" sz="1600" dirty="0">
              <a:solidFill>
                <a:schemeClr val="bg1"/>
              </a:solidFill>
              <a:latin typeface="メイリオ" panose="020B0604030504040204" pitchFamily="50" charset="-128"/>
              <a:ea typeface="メイリオ" panose="020B0604030504040204" pitchFamily="50" charset="-128"/>
            </a:endParaRPr>
          </a:p>
        </p:txBody>
      </p:sp>
      <p:sp>
        <p:nvSpPr>
          <p:cNvPr id="7" name="テキスト ボックス 6">
            <a:extLst>
              <a:ext uri="{FF2B5EF4-FFF2-40B4-BE49-F238E27FC236}">
                <a16:creationId xmlns:a16="http://schemas.microsoft.com/office/drawing/2014/main" id="{6232F7D3-2354-4521-BF83-23FACC62A0E2}"/>
              </a:ext>
            </a:extLst>
          </p:cNvPr>
          <p:cNvSpPr txBox="1"/>
          <p:nvPr/>
        </p:nvSpPr>
        <p:spPr>
          <a:xfrm>
            <a:off x="6029337" y="1474434"/>
            <a:ext cx="1451621" cy="497898"/>
          </a:xfrm>
          <a:prstGeom prst="rect">
            <a:avLst/>
          </a:prstGeom>
          <a:noFill/>
          <a:ln>
            <a:noFill/>
          </a:ln>
        </p:spPr>
        <p:txBody>
          <a:bodyPr wrap="square" rtlCol="0" anchor="ctr" anchorCtr="0">
            <a:noAutofit/>
          </a:bodyPr>
          <a:lstStyle/>
          <a:p>
            <a:r>
              <a:rPr kumimoji="1" lang="ja-JP" altLang="en-US" sz="1200" dirty="0">
                <a:solidFill>
                  <a:schemeClr val="bg1"/>
                </a:solidFill>
                <a:latin typeface="メイリオ" panose="020B0604030504040204" pitchFamily="50" charset="-128"/>
                <a:ea typeface="メイリオ" panose="020B0604030504040204" pitchFamily="50" charset="-128"/>
              </a:rPr>
              <a:t>ひ　　な　　ん</a:t>
            </a:r>
            <a:endParaRPr kumimoji="1" lang="en-US" altLang="ja-JP" sz="1200" dirty="0">
              <a:solidFill>
                <a:schemeClr val="bg1"/>
              </a:solidFill>
              <a:latin typeface="メイリオ" panose="020B0604030504040204" pitchFamily="50" charset="-128"/>
              <a:ea typeface="メイリオ" panose="020B0604030504040204" pitchFamily="50" charset="-128"/>
            </a:endParaRPr>
          </a:p>
        </p:txBody>
      </p:sp>
      <p:grpSp>
        <p:nvGrpSpPr>
          <p:cNvPr id="9" name="グループ化 8">
            <a:extLst>
              <a:ext uri="{FF2B5EF4-FFF2-40B4-BE49-F238E27FC236}">
                <a16:creationId xmlns:a16="http://schemas.microsoft.com/office/drawing/2014/main" id="{1AA7580B-4F46-74A5-5BA8-CD7B3FCE9A41}"/>
              </a:ext>
            </a:extLst>
          </p:cNvPr>
          <p:cNvGrpSpPr/>
          <p:nvPr/>
        </p:nvGrpSpPr>
        <p:grpSpPr>
          <a:xfrm>
            <a:off x="3325586" y="4443994"/>
            <a:ext cx="5540828" cy="1365606"/>
            <a:chOff x="3403741" y="4443994"/>
            <a:chExt cx="5540828" cy="1365606"/>
          </a:xfrm>
        </p:grpSpPr>
        <p:sp>
          <p:nvSpPr>
            <p:cNvPr id="10" name="四角形: 角を丸くする 9">
              <a:extLst>
                <a:ext uri="{FF2B5EF4-FFF2-40B4-BE49-F238E27FC236}">
                  <a16:creationId xmlns:a16="http://schemas.microsoft.com/office/drawing/2014/main" id="{4BC215A4-FFC0-B832-A788-99ECAEEAA0C3}"/>
                </a:ext>
              </a:extLst>
            </p:cNvPr>
            <p:cNvSpPr/>
            <p:nvPr/>
          </p:nvSpPr>
          <p:spPr>
            <a:xfrm>
              <a:off x="3403741" y="4678630"/>
              <a:ext cx="5540828" cy="812193"/>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350"/>
            </a:p>
          </p:txBody>
        </p:sp>
        <p:sp>
          <p:nvSpPr>
            <p:cNvPr id="11" name="テキスト ボックス 10">
              <a:extLst>
                <a:ext uri="{FF2B5EF4-FFF2-40B4-BE49-F238E27FC236}">
                  <a16:creationId xmlns:a16="http://schemas.microsoft.com/office/drawing/2014/main" id="{F59C9AF9-B5AF-E37D-7DA4-F79D1FB3CF5D}"/>
                </a:ext>
              </a:extLst>
            </p:cNvPr>
            <p:cNvSpPr txBox="1"/>
            <p:nvPr/>
          </p:nvSpPr>
          <p:spPr>
            <a:xfrm>
              <a:off x="3403741" y="4443994"/>
              <a:ext cx="5540828" cy="1365606"/>
            </a:xfrm>
            <a:prstGeom prst="rect">
              <a:avLst/>
            </a:prstGeom>
            <a:noFill/>
          </p:spPr>
          <p:txBody>
            <a:bodyPr wrap="square" lIns="135000" rtlCol="0" anchor="ctr" anchorCtr="0">
              <a:noAutofit/>
            </a:bodyPr>
            <a:lstStyle/>
            <a:p>
              <a:pPr algn="ctr"/>
              <a:r>
                <a:rPr kumimoji="1" lang="ja-JP" altLang="en-US" sz="4400" b="1" dirty="0">
                  <a:solidFill>
                    <a:schemeClr val="bg1"/>
                  </a:solidFill>
                  <a:effectLst>
                    <a:outerShdw dist="88900" dir="2700000" algn="tl" rotWithShape="0">
                      <a:prstClr val="black">
                        <a:alpha val="40000"/>
                      </a:prstClr>
                    </a:outerShdw>
                  </a:effectLst>
                  <a:latin typeface="メイリオ" panose="020B0604030504040204" pitchFamily="50" charset="-128"/>
                  <a:ea typeface="メイリオ" panose="020B0604030504040204" pitchFamily="50" charset="-128"/>
                </a:rPr>
                <a:t>グループワーク</a:t>
              </a:r>
              <a:endParaRPr kumimoji="1" lang="en-US" altLang="ja-JP" sz="4400" b="1" dirty="0">
                <a:solidFill>
                  <a:schemeClr val="bg1"/>
                </a:solidFill>
                <a:effectLst>
                  <a:outerShdw dist="88900" dir="2700000" algn="tl" rotWithShape="0">
                    <a:prstClr val="black">
                      <a:alpha val="40000"/>
                    </a:prstClr>
                  </a:outerShdw>
                </a:effectLst>
                <a:latin typeface="メイリオ" panose="020B0604030504040204" pitchFamily="50" charset="-128"/>
                <a:ea typeface="メイリオ" panose="020B0604030504040204" pitchFamily="50" charset="-128"/>
              </a:endParaRPr>
            </a:p>
          </p:txBody>
        </p:sp>
      </p:grpSp>
    </p:spTree>
    <p:extLst>
      <p:ext uri="{BB962C8B-B14F-4D97-AF65-F5344CB8AC3E}">
        <p14:creationId xmlns:p14="http://schemas.microsoft.com/office/powerpoint/2010/main" val="2131737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四角形: 角を丸くする 19">
            <a:extLst>
              <a:ext uri="{FF2B5EF4-FFF2-40B4-BE49-F238E27FC236}">
                <a16:creationId xmlns:a16="http://schemas.microsoft.com/office/drawing/2014/main" id="{F4CE6249-1B5B-47D4-A1A0-64DEF3C7DA62}"/>
              </a:ext>
            </a:extLst>
          </p:cNvPr>
          <p:cNvSpPr/>
          <p:nvPr/>
        </p:nvSpPr>
        <p:spPr>
          <a:xfrm>
            <a:off x="1598799" y="883088"/>
            <a:ext cx="9724122" cy="1800000"/>
          </a:xfrm>
          <a:prstGeom prst="roundRect">
            <a:avLst>
              <a:gd name="adj" fmla="val 16916"/>
            </a:avLst>
          </a:prstGeom>
          <a:solidFill>
            <a:srgbClr val="FFFCD1"/>
          </a:solidFill>
          <a:ln w="28575">
            <a:solidFill>
              <a:srgbClr val="00B0F0"/>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6" name="テキスト ボックス 25">
            <a:extLst>
              <a:ext uri="{FF2B5EF4-FFF2-40B4-BE49-F238E27FC236}">
                <a16:creationId xmlns:a16="http://schemas.microsoft.com/office/drawing/2014/main" id="{17736F33-8B15-48B0-AE25-ADB16F062179}"/>
              </a:ext>
            </a:extLst>
          </p:cNvPr>
          <p:cNvSpPr txBox="1"/>
          <p:nvPr/>
        </p:nvSpPr>
        <p:spPr>
          <a:xfrm>
            <a:off x="2720495" y="1134244"/>
            <a:ext cx="7892825" cy="738664"/>
          </a:xfrm>
          <a:prstGeom prst="rect">
            <a:avLst/>
          </a:prstGeom>
          <a:noFill/>
        </p:spPr>
        <p:txBody>
          <a:bodyPr wrap="square" lIns="0" tIns="0" rIns="0" bIns="0" rtlCol="0" anchor="ctr" anchorCtr="0">
            <a:spAutoFit/>
          </a:bodyPr>
          <a:lstStyle/>
          <a:p>
            <a:r>
              <a:rPr kumimoji="1" lang="ja-JP" altLang="en-US" sz="4800" b="1" dirty="0">
                <a:effectLst/>
                <a:latin typeface="メイリオ" panose="020B0604030504040204" pitchFamily="50" charset="-128"/>
                <a:ea typeface="メイリオ" panose="020B0604030504040204" pitchFamily="50" charset="-128"/>
              </a:rPr>
              <a:t>グループワーク表の記入</a:t>
            </a:r>
            <a:endParaRPr kumimoji="1" lang="en-US" altLang="ja-JP" sz="4800" b="1" dirty="0">
              <a:effectLst/>
              <a:latin typeface="メイリオ" panose="020B0604030504040204" pitchFamily="50" charset="-128"/>
              <a:ea typeface="メイリオ" panose="020B0604030504040204" pitchFamily="50" charset="-128"/>
            </a:endParaRPr>
          </a:p>
        </p:txBody>
      </p:sp>
      <p:sp>
        <p:nvSpPr>
          <p:cNvPr id="24" name="テキスト ボックス 23">
            <a:extLst>
              <a:ext uri="{FF2B5EF4-FFF2-40B4-BE49-F238E27FC236}">
                <a16:creationId xmlns:a16="http://schemas.microsoft.com/office/drawing/2014/main" id="{D3A03802-54F1-4364-A749-6D5AC849F39C}"/>
              </a:ext>
            </a:extLst>
          </p:cNvPr>
          <p:cNvSpPr txBox="1"/>
          <p:nvPr/>
        </p:nvSpPr>
        <p:spPr>
          <a:xfrm>
            <a:off x="3281277" y="1821314"/>
            <a:ext cx="7208761" cy="861774"/>
          </a:xfrm>
          <a:prstGeom prst="rect">
            <a:avLst/>
          </a:prstGeom>
          <a:noFill/>
        </p:spPr>
        <p:txBody>
          <a:bodyPr wrap="square" lIns="0" tIns="0" rIns="0" bIns="0" rtlCol="0" anchor="ctr" anchorCtr="0">
            <a:spAutoFit/>
          </a:bodyPr>
          <a:lstStyle/>
          <a:p>
            <a:r>
              <a:rPr kumimoji="1" lang="ja-JP" altLang="en-US" sz="2800" b="1" dirty="0">
                <a:latin typeface="メイリオ" panose="020B0604030504040204" pitchFamily="50" charset="-128"/>
                <a:ea typeface="メイリオ" panose="020B0604030504040204" pitchFamily="50" charset="-128"/>
              </a:rPr>
              <a:t>メンバーで</a:t>
            </a:r>
            <a:r>
              <a:rPr kumimoji="1" lang="ja-JP" altLang="en-US" sz="2800" b="1" dirty="0">
                <a:solidFill>
                  <a:srgbClr val="EC5A5A"/>
                </a:solidFill>
                <a:latin typeface="メイリオ" panose="020B0604030504040204" pitchFamily="50" charset="-128"/>
                <a:ea typeface="メイリオ" panose="020B0604030504040204" pitchFamily="50" charset="-128"/>
              </a:rPr>
              <a:t>前回の宿題を共有</a:t>
            </a:r>
            <a:r>
              <a:rPr kumimoji="1" lang="ja-JP" altLang="en-US" sz="2800" b="1" dirty="0">
                <a:latin typeface="メイリオ" panose="020B0604030504040204" pitchFamily="50" charset="-128"/>
                <a:ea typeface="メイリオ" panose="020B0604030504040204" pitchFamily="50" charset="-128"/>
              </a:rPr>
              <a:t>し、</a:t>
            </a:r>
            <a:endParaRPr kumimoji="1" lang="en-US" altLang="ja-JP" sz="2800" b="1" dirty="0">
              <a:latin typeface="メイリオ" panose="020B0604030504040204" pitchFamily="50" charset="-128"/>
              <a:ea typeface="メイリオ" panose="020B0604030504040204" pitchFamily="50" charset="-128"/>
            </a:endParaRPr>
          </a:p>
          <a:p>
            <a:r>
              <a:rPr kumimoji="1" lang="ja-JP" altLang="en-US" sz="2800" b="1" dirty="0">
                <a:solidFill>
                  <a:srgbClr val="EC5A5A"/>
                </a:solidFill>
                <a:latin typeface="メイリオ" panose="020B0604030504040204" pitchFamily="50" charset="-128"/>
                <a:ea typeface="メイリオ" panose="020B0604030504040204" pitchFamily="50" charset="-128"/>
              </a:rPr>
              <a:t>避難時の注意点</a:t>
            </a:r>
            <a:r>
              <a:rPr kumimoji="1" lang="ja-JP" altLang="en-US" sz="2800" b="1" dirty="0">
                <a:latin typeface="メイリオ" panose="020B0604030504040204" pitchFamily="50" charset="-128"/>
                <a:ea typeface="メイリオ" panose="020B0604030504040204" pitchFamily="50" charset="-128"/>
              </a:rPr>
              <a:t>等を記入しよう！</a:t>
            </a:r>
            <a:endParaRPr kumimoji="1" lang="en-US" altLang="ja-JP" sz="2800" b="1" dirty="0">
              <a:latin typeface="メイリオ" panose="020B0604030504040204" pitchFamily="50" charset="-128"/>
              <a:ea typeface="メイリオ" panose="020B0604030504040204" pitchFamily="50" charset="-128"/>
            </a:endParaRPr>
          </a:p>
        </p:txBody>
      </p:sp>
      <p:sp>
        <p:nvSpPr>
          <p:cNvPr id="25" name="四角形: 角を丸くする 24">
            <a:extLst>
              <a:ext uri="{FF2B5EF4-FFF2-40B4-BE49-F238E27FC236}">
                <a16:creationId xmlns:a16="http://schemas.microsoft.com/office/drawing/2014/main" id="{DE69B1AF-F41B-4E26-B778-4BFECFBCD031}"/>
              </a:ext>
            </a:extLst>
          </p:cNvPr>
          <p:cNvSpPr/>
          <p:nvPr/>
        </p:nvSpPr>
        <p:spPr>
          <a:xfrm>
            <a:off x="1598799" y="2905810"/>
            <a:ext cx="9724122" cy="1800000"/>
          </a:xfrm>
          <a:prstGeom prst="roundRect">
            <a:avLst>
              <a:gd name="adj" fmla="val 16916"/>
            </a:avLst>
          </a:prstGeom>
          <a:solidFill>
            <a:srgbClr val="FFFCD1"/>
          </a:solidFill>
          <a:ln w="28575">
            <a:solidFill>
              <a:srgbClr val="00B0F0"/>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27" name="テキスト ボックス 26">
            <a:extLst>
              <a:ext uri="{FF2B5EF4-FFF2-40B4-BE49-F238E27FC236}">
                <a16:creationId xmlns:a16="http://schemas.microsoft.com/office/drawing/2014/main" id="{584FBC7D-D8BF-417B-9477-A74D5B565BB0}"/>
              </a:ext>
            </a:extLst>
          </p:cNvPr>
          <p:cNvSpPr txBox="1"/>
          <p:nvPr/>
        </p:nvSpPr>
        <p:spPr>
          <a:xfrm>
            <a:off x="2720495" y="3102904"/>
            <a:ext cx="7872706" cy="738664"/>
          </a:xfrm>
          <a:prstGeom prst="rect">
            <a:avLst/>
          </a:prstGeom>
          <a:noFill/>
        </p:spPr>
        <p:txBody>
          <a:bodyPr wrap="square" lIns="0" tIns="0" rIns="0" bIns="0" rtlCol="0" anchor="ctr" anchorCtr="0">
            <a:spAutoFit/>
          </a:bodyPr>
          <a:lstStyle/>
          <a:p>
            <a:r>
              <a:rPr kumimoji="1" lang="ja-JP" altLang="en-US" sz="4800" b="1" dirty="0">
                <a:effectLst/>
                <a:latin typeface="メイリオ" panose="020B0604030504040204" pitchFamily="50" charset="-128"/>
                <a:ea typeface="メイリオ" panose="020B0604030504040204" pitchFamily="50" charset="-128"/>
              </a:rPr>
              <a:t>成果の発表</a:t>
            </a:r>
            <a:endParaRPr kumimoji="1" lang="en-US" altLang="ja-JP" sz="4800" b="1" dirty="0">
              <a:effectLst/>
              <a:latin typeface="メイリオ" panose="020B0604030504040204" pitchFamily="50" charset="-128"/>
              <a:ea typeface="メイリオ" panose="020B0604030504040204" pitchFamily="50" charset="-128"/>
            </a:endParaRPr>
          </a:p>
        </p:txBody>
      </p:sp>
      <p:sp>
        <p:nvSpPr>
          <p:cNvPr id="28" name="テキスト ボックス 27">
            <a:extLst>
              <a:ext uri="{FF2B5EF4-FFF2-40B4-BE49-F238E27FC236}">
                <a16:creationId xmlns:a16="http://schemas.microsoft.com/office/drawing/2014/main" id="{0E887243-CC49-402F-BFFD-18265F465569}"/>
              </a:ext>
            </a:extLst>
          </p:cNvPr>
          <p:cNvSpPr txBox="1"/>
          <p:nvPr/>
        </p:nvSpPr>
        <p:spPr>
          <a:xfrm>
            <a:off x="3281277" y="3846660"/>
            <a:ext cx="7208761" cy="861774"/>
          </a:xfrm>
          <a:prstGeom prst="rect">
            <a:avLst/>
          </a:prstGeom>
          <a:noFill/>
        </p:spPr>
        <p:txBody>
          <a:bodyPr wrap="square" lIns="0" tIns="0" rIns="0" bIns="0" rtlCol="0" anchor="ctr" anchorCtr="0">
            <a:spAutoFit/>
          </a:bodyPr>
          <a:lstStyle/>
          <a:p>
            <a:r>
              <a:rPr kumimoji="1" lang="ja-JP" altLang="en-US" sz="2800" b="1" dirty="0">
                <a:solidFill>
                  <a:srgbClr val="EC5A5A"/>
                </a:solidFill>
                <a:latin typeface="メイリオ" panose="020B0604030504040204" pitchFamily="50" charset="-128"/>
                <a:ea typeface="メイリオ" panose="020B0604030504040204" pitchFamily="50" charset="-128"/>
              </a:rPr>
              <a:t>各班で発表者を決めて</a:t>
            </a:r>
            <a:r>
              <a:rPr kumimoji="1" lang="ja-JP" altLang="en-US" sz="2800" b="1" dirty="0">
                <a:latin typeface="メイリオ" panose="020B0604030504040204" pitchFamily="50" charset="-128"/>
                <a:ea typeface="メイリオ" panose="020B0604030504040204" pitchFamily="50" charset="-128"/>
              </a:rPr>
              <a:t>、</a:t>
            </a:r>
            <a:endParaRPr kumimoji="1" lang="en-US" altLang="ja-JP" sz="2800" b="1" dirty="0">
              <a:latin typeface="メイリオ" panose="020B0604030504040204" pitchFamily="50" charset="-128"/>
              <a:ea typeface="メイリオ" panose="020B0604030504040204" pitchFamily="50" charset="-128"/>
            </a:endParaRPr>
          </a:p>
          <a:p>
            <a:r>
              <a:rPr kumimoji="1" lang="ja-JP" altLang="en-US" sz="2800" b="1" dirty="0">
                <a:latin typeface="メイリオ" panose="020B0604030504040204" pitchFamily="50" charset="-128"/>
                <a:ea typeface="メイリオ" panose="020B0604030504040204" pitchFamily="50" charset="-128"/>
              </a:rPr>
              <a:t>グループワークの成果を発表しよう！</a:t>
            </a:r>
            <a:endParaRPr kumimoji="1" lang="en-US" altLang="ja-JP" sz="2800" b="1" dirty="0">
              <a:latin typeface="メイリオ" panose="020B0604030504040204" pitchFamily="50" charset="-128"/>
              <a:ea typeface="メイリオ" panose="020B0604030504040204" pitchFamily="50" charset="-128"/>
            </a:endParaRPr>
          </a:p>
        </p:txBody>
      </p:sp>
      <p:sp>
        <p:nvSpPr>
          <p:cNvPr id="33" name="四角形: 角を丸くする 32">
            <a:extLst>
              <a:ext uri="{FF2B5EF4-FFF2-40B4-BE49-F238E27FC236}">
                <a16:creationId xmlns:a16="http://schemas.microsoft.com/office/drawing/2014/main" id="{C8BDD8EA-481B-46CE-BF6D-EDA6726071C3}"/>
              </a:ext>
            </a:extLst>
          </p:cNvPr>
          <p:cNvSpPr/>
          <p:nvPr/>
        </p:nvSpPr>
        <p:spPr>
          <a:xfrm>
            <a:off x="1598799" y="4918292"/>
            <a:ext cx="9724122" cy="1800000"/>
          </a:xfrm>
          <a:prstGeom prst="roundRect">
            <a:avLst>
              <a:gd name="adj" fmla="val 16916"/>
            </a:avLst>
          </a:prstGeom>
          <a:solidFill>
            <a:srgbClr val="FFFCD1"/>
          </a:solidFill>
          <a:ln w="28575">
            <a:solidFill>
              <a:srgbClr val="00B0F0"/>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4" name="テキスト ボックス 33">
            <a:extLst>
              <a:ext uri="{FF2B5EF4-FFF2-40B4-BE49-F238E27FC236}">
                <a16:creationId xmlns:a16="http://schemas.microsoft.com/office/drawing/2014/main" id="{E1683CC9-CB0B-4F2B-8CDC-005DB44F8452}"/>
              </a:ext>
            </a:extLst>
          </p:cNvPr>
          <p:cNvSpPr txBox="1"/>
          <p:nvPr/>
        </p:nvSpPr>
        <p:spPr>
          <a:xfrm>
            <a:off x="2720495" y="5145196"/>
            <a:ext cx="8343851" cy="738664"/>
          </a:xfrm>
          <a:prstGeom prst="rect">
            <a:avLst/>
          </a:prstGeom>
          <a:noFill/>
        </p:spPr>
        <p:txBody>
          <a:bodyPr wrap="square" lIns="0" tIns="0" rIns="0" bIns="0" rtlCol="0" anchor="ctr" anchorCtr="0">
            <a:spAutoFit/>
          </a:bodyPr>
          <a:lstStyle/>
          <a:p>
            <a:r>
              <a:rPr kumimoji="1" lang="ja-JP" altLang="en-US" sz="4800" b="1" dirty="0">
                <a:effectLst/>
                <a:latin typeface="メイリオ" panose="020B0604030504040204" pitchFamily="50" charset="-128"/>
                <a:ea typeface="メイリオ" panose="020B0604030504040204" pitchFamily="50" charset="-128"/>
              </a:rPr>
              <a:t>マイ・タイムラインの仕上げ</a:t>
            </a:r>
            <a:endParaRPr kumimoji="1" lang="en-US" altLang="ja-JP" sz="4800" b="1" dirty="0">
              <a:effectLst/>
              <a:latin typeface="メイリオ" panose="020B0604030504040204" pitchFamily="50" charset="-128"/>
              <a:ea typeface="メイリオ" panose="020B0604030504040204" pitchFamily="50" charset="-128"/>
            </a:endParaRPr>
          </a:p>
        </p:txBody>
      </p:sp>
      <p:sp>
        <p:nvSpPr>
          <p:cNvPr id="35" name="テキスト ボックス 34">
            <a:extLst>
              <a:ext uri="{FF2B5EF4-FFF2-40B4-BE49-F238E27FC236}">
                <a16:creationId xmlns:a16="http://schemas.microsoft.com/office/drawing/2014/main" id="{667D4555-0907-48E4-B865-609DED45DBBD}"/>
              </a:ext>
            </a:extLst>
          </p:cNvPr>
          <p:cNvSpPr txBox="1"/>
          <p:nvPr/>
        </p:nvSpPr>
        <p:spPr>
          <a:xfrm>
            <a:off x="3281277" y="5856518"/>
            <a:ext cx="7208761" cy="861774"/>
          </a:xfrm>
          <a:prstGeom prst="rect">
            <a:avLst/>
          </a:prstGeom>
          <a:noFill/>
        </p:spPr>
        <p:txBody>
          <a:bodyPr wrap="square" lIns="0" tIns="0" rIns="0" bIns="0" rtlCol="0" anchor="ctr" anchorCtr="0">
            <a:spAutoFit/>
          </a:bodyPr>
          <a:lstStyle/>
          <a:p>
            <a:r>
              <a:rPr kumimoji="1" lang="ja-JP" altLang="en-US" sz="2800" b="1" dirty="0">
                <a:latin typeface="メイリオ" panose="020B0604030504040204" pitchFamily="50" charset="-128"/>
                <a:ea typeface="メイリオ" panose="020B0604030504040204" pitchFamily="50" charset="-128"/>
              </a:rPr>
              <a:t>発表を聞いて、自分のタイムラインに</a:t>
            </a:r>
            <a:endParaRPr kumimoji="1" lang="en-US" altLang="ja-JP" sz="2800" b="1" dirty="0">
              <a:latin typeface="メイリオ" panose="020B0604030504040204" pitchFamily="50" charset="-128"/>
              <a:ea typeface="メイリオ" panose="020B0604030504040204" pitchFamily="50" charset="-128"/>
            </a:endParaRPr>
          </a:p>
          <a:p>
            <a:r>
              <a:rPr kumimoji="1" lang="ja-JP" altLang="en-US" sz="2800" b="1" dirty="0">
                <a:solidFill>
                  <a:srgbClr val="EC5A5A"/>
                </a:solidFill>
                <a:latin typeface="メイリオ" panose="020B0604030504040204" pitchFamily="50" charset="-128"/>
                <a:ea typeface="メイリオ" panose="020B0604030504040204" pitchFamily="50" charset="-128"/>
              </a:rPr>
              <a:t>必要なことを追加</a:t>
            </a:r>
            <a:r>
              <a:rPr kumimoji="1" lang="ja-JP" altLang="en-US" sz="2800" b="1" dirty="0">
                <a:latin typeface="メイリオ" panose="020B0604030504040204" pitchFamily="50" charset="-128"/>
                <a:ea typeface="メイリオ" panose="020B0604030504040204" pitchFamily="50" charset="-128"/>
              </a:rPr>
              <a:t>しよう！</a:t>
            </a:r>
            <a:endParaRPr kumimoji="1" lang="en-US" altLang="ja-JP" sz="2800" b="1" dirty="0">
              <a:latin typeface="メイリオ" panose="020B0604030504040204" pitchFamily="50" charset="-128"/>
              <a:ea typeface="メイリオ" panose="020B0604030504040204" pitchFamily="50" charset="-128"/>
            </a:endParaRPr>
          </a:p>
        </p:txBody>
      </p:sp>
      <p:sp>
        <p:nvSpPr>
          <p:cNvPr id="44" name="四角形: 角を丸くする 43">
            <a:extLst>
              <a:ext uri="{FF2B5EF4-FFF2-40B4-BE49-F238E27FC236}">
                <a16:creationId xmlns:a16="http://schemas.microsoft.com/office/drawing/2014/main" id="{F03DE9A7-42EB-4146-A29E-57D5DFFD6F94}"/>
              </a:ext>
            </a:extLst>
          </p:cNvPr>
          <p:cNvSpPr/>
          <p:nvPr/>
        </p:nvSpPr>
        <p:spPr>
          <a:xfrm>
            <a:off x="1127653" y="2900255"/>
            <a:ext cx="1114738" cy="1800000"/>
          </a:xfrm>
          <a:prstGeom prst="roundRect">
            <a:avLst>
              <a:gd name="adj" fmla="val 12131"/>
            </a:avLst>
          </a:prstGeom>
          <a:solidFill>
            <a:srgbClr val="00B0F0"/>
          </a:solidFill>
          <a:ln w="28575">
            <a:solidFill>
              <a:srgbClr val="00B0F0"/>
            </a:solidFill>
          </a:ln>
          <a:effectLst>
            <a:outerShdw dist="101600" dir="2700000" algn="tl" rotWithShape="0">
              <a:schemeClr val="accent1">
                <a:lumMod val="50000"/>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lIns="144000" tIns="180000" rtlCol="0" anchor="ctr"/>
          <a:lstStyle/>
          <a:p>
            <a:pPr algn="ctr"/>
            <a:r>
              <a:rPr kumimoji="1" lang="ja-JP" altLang="en-US" sz="6600" b="1" dirty="0">
                <a:latin typeface="メイリオ" panose="020B0604030504040204" pitchFamily="50" charset="-128"/>
                <a:ea typeface="メイリオ" panose="020B0604030504040204" pitchFamily="50" charset="-128"/>
              </a:rPr>
              <a:t>２</a:t>
            </a:r>
          </a:p>
        </p:txBody>
      </p:sp>
      <p:sp>
        <p:nvSpPr>
          <p:cNvPr id="8" name="四角形: 角を丸くする 7">
            <a:extLst>
              <a:ext uri="{FF2B5EF4-FFF2-40B4-BE49-F238E27FC236}">
                <a16:creationId xmlns:a16="http://schemas.microsoft.com/office/drawing/2014/main" id="{8060A925-5333-4B17-9DE0-D5680A458726}"/>
              </a:ext>
            </a:extLst>
          </p:cNvPr>
          <p:cNvSpPr/>
          <p:nvPr/>
        </p:nvSpPr>
        <p:spPr>
          <a:xfrm>
            <a:off x="1127653" y="883088"/>
            <a:ext cx="1114738" cy="1800000"/>
          </a:xfrm>
          <a:prstGeom prst="roundRect">
            <a:avLst>
              <a:gd name="adj" fmla="val 12131"/>
            </a:avLst>
          </a:prstGeom>
          <a:solidFill>
            <a:srgbClr val="00B0F0"/>
          </a:solidFill>
          <a:ln w="28575">
            <a:solidFill>
              <a:srgbClr val="00B0F0"/>
            </a:solidFill>
          </a:ln>
          <a:effectLst>
            <a:outerShdw dist="101600" dir="2700000" algn="tl" rotWithShape="0">
              <a:schemeClr val="accent1">
                <a:lumMod val="50000"/>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lIns="144000" tIns="180000" rtlCol="0" anchor="ctr"/>
          <a:lstStyle/>
          <a:p>
            <a:pPr algn="ctr"/>
            <a:r>
              <a:rPr kumimoji="1" lang="ja-JP" altLang="en-US" sz="6600" b="1" dirty="0">
                <a:latin typeface="メイリオ" panose="020B0604030504040204" pitchFamily="50" charset="-128"/>
                <a:ea typeface="メイリオ" panose="020B0604030504040204" pitchFamily="50" charset="-128"/>
              </a:rPr>
              <a:t>１</a:t>
            </a:r>
          </a:p>
        </p:txBody>
      </p:sp>
      <p:sp>
        <p:nvSpPr>
          <p:cNvPr id="45" name="四角形: 角を丸くする 44">
            <a:extLst>
              <a:ext uri="{FF2B5EF4-FFF2-40B4-BE49-F238E27FC236}">
                <a16:creationId xmlns:a16="http://schemas.microsoft.com/office/drawing/2014/main" id="{FFA74FAC-5B13-492F-9269-1F031A32B629}"/>
              </a:ext>
            </a:extLst>
          </p:cNvPr>
          <p:cNvSpPr/>
          <p:nvPr/>
        </p:nvSpPr>
        <p:spPr>
          <a:xfrm>
            <a:off x="1127653" y="4923540"/>
            <a:ext cx="1114738" cy="1800000"/>
          </a:xfrm>
          <a:prstGeom prst="roundRect">
            <a:avLst>
              <a:gd name="adj" fmla="val 12131"/>
            </a:avLst>
          </a:prstGeom>
          <a:solidFill>
            <a:srgbClr val="00B0F0"/>
          </a:solidFill>
          <a:ln w="28575">
            <a:solidFill>
              <a:srgbClr val="00B0F0"/>
            </a:solidFill>
          </a:ln>
          <a:effectLst>
            <a:outerShdw dist="101600" dir="2700000" algn="tl" rotWithShape="0">
              <a:schemeClr val="accent1">
                <a:lumMod val="50000"/>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lIns="144000" tIns="180000" rtlCol="0" anchor="ctr"/>
          <a:lstStyle/>
          <a:p>
            <a:pPr algn="ctr"/>
            <a:r>
              <a:rPr kumimoji="1" lang="ja-JP" altLang="en-US" sz="6600" b="1" dirty="0">
                <a:latin typeface="メイリオ" panose="020B0604030504040204" pitchFamily="50" charset="-128"/>
                <a:ea typeface="メイリオ" panose="020B0604030504040204" pitchFamily="50" charset="-128"/>
              </a:rPr>
              <a:t>３</a:t>
            </a:r>
          </a:p>
        </p:txBody>
      </p:sp>
      <p:sp>
        <p:nvSpPr>
          <p:cNvPr id="3" name="二等辺三角形 2">
            <a:extLst>
              <a:ext uri="{FF2B5EF4-FFF2-40B4-BE49-F238E27FC236}">
                <a16:creationId xmlns:a16="http://schemas.microsoft.com/office/drawing/2014/main" id="{72D2FFE0-8C1C-418E-8F36-4593E216D5A7}"/>
              </a:ext>
            </a:extLst>
          </p:cNvPr>
          <p:cNvSpPr/>
          <p:nvPr/>
        </p:nvSpPr>
        <p:spPr>
          <a:xfrm rot="10800000">
            <a:off x="1394005" y="2581423"/>
            <a:ext cx="642382" cy="284863"/>
          </a:xfrm>
          <a:prstGeom prs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9" name="二等辺三角形 38">
            <a:extLst>
              <a:ext uri="{FF2B5EF4-FFF2-40B4-BE49-F238E27FC236}">
                <a16:creationId xmlns:a16="http://schemas.microsoft.com/office/drawing/2014/main" id="{77A4D24C-6C8B-4829-ABA6-AF8B53998C01}"/>
              </a:ext>
            </a:extLst>
          </p:cNvPr>
          <p:cNvSpPr/>
          <p:nvPr/>
        </p:nvSpPr>
        <p:spPr>
          <a:xfrm rot="10800000">
            <a:off x="1394005" y="4647158"/>
            <a:ext cx="642382" cy="284863"/>
          </a:xfrm>
          <a:prstGeom prs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9" name="テキスト ボックス 18">
            <a:extLst>
              <a:ext uri="{FF2B5EF4-FFF2-40B4-BE49-F238E27FC236}">
                <a16:creationId xmlns:a16="http://schemas.microsoft.com/office/drawing/2014/main" id="{4938CDF8-4798-417A-B49E-1FD8F740AB9C}"/>
              </a:ext>
            </a:extLst>
          </p:cNvPr>
          <p:cNvSpPr txBox="1"/>
          <p:nvPr/>
        </p:nvSpPr>
        <p:spPr>
          <a:xfrm>
            <a:off x="3307403" y="2150191"/>
            <a:ext cx="768209" cy="144408"/>
          </a:xfrm>
          <a:prstGeom prst="rect">
            <a:avLst/>
          </a:prstGeom>
          <a:noFill/>
          <a:ln>
            <a:noFill/>
          </a:ln>
        </p:spPr>
        <p:txBody>
          <a:bodyPr wrap="square" rtlCol="0" anchor="ctr" anchorCtr="0">
            <a:noAutofit/>
          </a:bodyPr>
          <a:lstStyle/>
          <a:p>
            <a:pPr algn="dist"/>
            <a:r>
              <a:rPr kumimoji="1" lang="ja-JP" altLang="en-US" sz="1000" dirty="0">
                <a:solidFill>
                  <a:srgbClr val="EC5A5A"/>
                </a:solidFill>
                <a:latin typeface="メイリオ" panose="020B0604030504040204" pitchFamily="50" charset="-128"/>
                <a:ea typeface="メイリオ" panose="020B0604030504040204" pitchFamily="50" charset="-128"/>
              </a:rPr>
              <a:t>ひなん</a:t>
            </a:r>
            <a:endParaRPr kumimoji="1" lang="en-US" altLang="ja-JP" sz="1000" dirty="0">
              <a:solidFill>
                <a:srgbClr val="EC5A5A"/>
              </a:solidFill>
              <a:latin typeface="メイリオ" panose="020B0604030504040204" pitchFamily="50" charset="-128"/>
              <a:ea typeface="メイリオ" panose="020B0604030504040204" pitchFamily="50" charset="-128"/>
            </a:endParaRPr>
          </a:p>
        </p:txBody>
      </p:sp>
      <p:pic>
        <p:nvPicPr>
          <p:cNvPr id="5" name="図 4">
            <a:extLst>
              <a:ext uri="{FF2B5EF4-FFF2-40B4-BE49-F238E27FC236}">
                <a16:creationId xmlns:a16="http://schemas.microsoft.com/office/drawing/2014/main" id="{C88BE74F-7AF1-3655-5F06-BB1A24A9DF34}"/>
              </a:ext>
            </a:extLst>
          </p:cNvPr>
          <p:cNvPicPr>
            <a:picLocks noChangeAspect="1"/>
          </p:cNvPicPr>
          <p:nvPr/>
        </p:nvPicPr>
        <p:blipFill>
          <a:blip r:embed="rId3" cstate="hqprint">
            <a:extLst>
              <a:ext uri="{28A0092B-C50C-407E-A947-70E740481C1C}">
                <a14:useLocalDpi xmlns:a14="http://schemas.microsoft.com/office/drawing/2010/main"/>
              </a:ext>
            </a:extLst>
          </a:blip>
          <a:srcRect/>
          <a:stretch>
            <a:fillRect/>
          </a:stretch>
        </p:blipFill>
        <p:spPr>
          <a:xfrm>
            <a:off x="0" y="0"/>
            <a:ext cx="12192000" cy="719328"/>
          </a:xfrm>
          <a:prstGeom prst="rect">
            <a:avLst/>
          </a:prstGeom>
        </p:spPr>
      </p:pic>
      <p:sp>
        <p:nvSpPr>
          <p:cNvPr id="6" name="テキスト ボックス 5">
            <a:extLst>
              <a:ext uri="{FF2B5EF4-FFF2-40B4-BE49-F238E27FC236}">
                <a16:creationId xmlns:a16="http://schemas.microsoft.com/office/drawing/2014/main" id="{742E8AFE-0D4F-6895-1B8F-9FDAABA2296B}"/>
              </a:ext>
            </a:extLst>
          </p:cNvPr>
          <p:cNvSpPr txBox="1"/>
          <p:nvPr/>
        </p:nvSpPr>
        <p:spPr>
          <a:xfrm>
            <a:off x="65000" y="107328"/>
            <a:ext cx="9144000" cy="612000"/>
          </a:xfrm>
          <a:prstGeom prst="rect">
            <a:avLst/>
          </a:prstGeom>
          <a:noFill/>
        </p:spPr>
        <p:txBody>
          <a:bodyPr wrap="square" lIns="180000" tIns="252000" rIns="0" bIns="0" rtlCol="0" anchor="ctr" anchorCtr="0">
            <a:noAutofit/>
          </a:bodyPr>
          <a:lstStyle>
            <a:defPPr>
              <a:defRPr lang="en-US"/>
            </a:defPPr>
            <a:lvl1pPr>
              <a:lnSpc>
                <a:spcPts val="4000"/>
              </a:lnSpc>
              <a:defRPr kumimoji="1" sz="3600" b="1" i="1">
                <a:solidFill>
                  <a:schemeClr val="bg1"/>
                </a:solidFill>
                <a:latin typeface="メイリオ" panose="020B0604030504040204" pitchFamily="50" charset="-128"/>
                <a:ea typeface="メイリオ" panose="020B0604030504040204" pitchFamily="50" charset="-128"/>
              </a:defRPr>
            </a:lvl1pPr>
          </a:lstStyle>
          <a:p>
            <a:r>
              <a:rPr lang="ja-JP" altLang="en-US" dirty="0"/>
              <a:t>グループワークの流れ</a:t>
            </a:r>
          </a:p>
        </p:txBody>
      </p:sp>
      <p:sp>
        <p:nvSpPr>
          <p:cNvPr id="7" name="スライド番号プレースホルダー 9">
            <a:extLst>
              <a:ext uri="{FF2B5EF4-FFF2-40B4-BE49-F238E27FC236}">
                <a16:creationId xmlns:a16="http://schemas.microsoft.com/office/drawing/2014/main" id="{BFE746FA-D5CE-4E1A-A1DB-AADDFF7D3579}"/>
              </a:ext>
            </a:extLst>
          </p:cNvPr>
          <p:cNvSpPr txBox="1">
            <a:spLocks/>
          </p:cNvSpPr>
          <p:nvPr/>
        </p:nvSpPr>
        <p:spPr>
          <a:xfrm>
            <a:off x="11322921" y="0"/>
            <a:ext cx="869079"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316C58C4-C82E-4833-8098-8F727F1E616F}" type="slidenum">
              <a:rPr kumimoji="1" lang="ja-JP" altLang="en-US" sz="1600" smtClean="0">
                <a:solidFill>
                  <a:schemeClr val="bg1"/>
                </a:solidFill>
                <a:latin typeface="メイリオ" panose="020B0604030504040204" pitchFamily="50" charset="-128"/>
                <a:ea typeface="メイリオ" panose="020B0604030504040204" pitchFamily="50" charset="-128"/>
              </a:rPr>
              <a:pPr/>
              <a:t>23</a:t>
            </a:fld>
            <a:endParaRPr kumimoji="1" lang="ja-JP" altLang="en-US" sz="1600" dirty="0">
              <a:solidFill>
                <a:schemeClr val="bg1"/>
              </a:solidFill>
              <a:latin typeface="メイリオ" panose="020B0604030504040204" pitchFamily="50" charset="-128"/>
              <a:ea typeface="メイリオ" panose="020B0604030504040204" pitchFamily="50" charset="-128"/>
            </a:endParaRPr>
          </a:p>
        </p:txBody>
      </p:sp>
      <p:sp>
        <p:nvSpPr>
          <p:cNvPr id="10" name="テキスト ボックス 9">
            <a:extLst>
              <a:ext uri="{FF2B5EF4-FFF2-40B4-BE49-F238E27FC236}">
                <a16:creationId xmlns:a16="http://schemas.microsoft.com/office/drawing/2014/main" id="{45FB1DDD-175F-28D0-F794-60B3A515219C}"/>
              </a:ext>
            </a:extLst>
          </p:cNvPr>
          <p:cNvSpPr txBox="1"/>
          <p:nvPr/>
        </p:nvSpPr>
        <p:spPr>
          <a:xfrm>
            <a:off x="3556000" y="3711172"/>
            <a:ext cx="481512" cy="142940"/>
          </a:xfrm>
          <a:prstGeom prst="rect">
            <a:avLst/>
          </a:prstGeom>
          <a:noFill/>
          <a:ln>
            <a:noFill/>
          </a:ln>
        </p:spPr>
        <p:txBody>
          <a:bodyPr wrap="square" rtlCol="0" anchor="ctr" anchorCtr="0">
            <a:noAutofit/>
          </a:bodyPr>
          <a:lstStyle/>
          <a:p>
            <a:pPr algn="dist"/>
            <a:r>
              <a:rPr kumimoji="1" lang="ja-JP" altLang="en-US" sz="1000" dirty="0">
                <a:solidFill>
                  <a:srgbClr val="EC5A5A"/>
                </a:solidFill>
                <a:latin typeface="メイリオ" panose="020B0604030504040204" pitchFamily="50" charset="-128"/>
                <a:ea typeface="メイリオ" panose="020B0604030504040204" pitchFamily="50" charset="-128"/>
              </a:rPr>
              <a:t>はん</a:t>
            </a:r>
            <a:endParaRPr kumimoji="1" lang="en-US" altLang="ja-JP" sz="1000" dirty="0">
              <a:solidFill>
                <a:srgbClr val="EC5A5A"/>
              </a:solidFill>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2781877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図 12">
            <a:extLst>
              <a:ext uri="{FF2B5EF4-FFF2-40B4-BE49-F238E27FC236}">
                <a16:creationId xmlns:a16="http://schemas.microsoft.com/office/drawing/2014/main" id="{6C2486CE-6D2C-D81E-2AEF-EFC145CF58FD}"/>
              </a:ext>
            </a:extLst>
          </p:cNvPr>
          <p:cNvPicPr>
            <a:picLocks noChangeAspect="1"/>
          </p:cNvPicPr>
          <p:nvPr/>
        </p:nvPicPr>
        <p:blipFill>
          <a:blip r:embed="rId3"/>
          <a:stretch>
            <a:fillRect/>
          </a:stretch>
        </p:blipFill>
        <p:spPr>
          <a:xfrm>
            <a:off x="1851392" y="747109"/>
            <a:ext cx="8489215" cy="6003563"/>
          </a:xfrm>
          <a:prstGeom prst="rect">
            <a:avLst/>
          </a:prstGeom>
        </p:spPr>
      </p:pic>
      <p:pic>
        <p:nvPicPr>
          <p:cNvPr id="5" name="図 4">
            <a:extLst>
              <a:ext uri="{FF2B5EF4-FFF2-40B4-BE49-F238E27FC236}">
                <a16:creationId xmlns:a16="http://schemas.microsoft.com/office/drawing/2014/main" id="{2FDB82C7-8597-EE68-E6E2-40694D0C2824}"/>
              </a:ext>
            </a:extLst>
          </p:cNvPr>
          <p:cNvPicPr>
            <a:picLocks noChangeAspect="1"/>
          </p:cNvPicPr>
          <p:nvPr/>
        </p:nvPicPr>
        <p:blipFill>
          <a:blip r:embed="rId4" cstate="hqprint">
            <a:extLst>
              <a:ext uri="{28A0092B-C50C-407E-A947-70E740481C1C}">
                <a14:useLocalDpi xmlns:a14="http://schemas.microsoft.com/office/drawing/2010/main"/>
              </a:ext>
            </a:extLst>
          </a:blip>
          <a:stretch>
            <a:fillRect/>
          </a:stretch>
        </p:blipFill>
        <p:spPr>
          <a:xfrm>
            <a:off x="12728918" y="713527"/>
            <a:ext cx="8489215" cy="6003563"/>
          </a:xfrm>
          <a:prstGeom prst="rect">
            <a:avLst/>
          </a:prstGeom>
        </p:spPr>
      </p:pic>
      <p:pic>
        <p:nvPicPr>
          <p:cNvPr id="6" name="図 5">
            <a:extLst>
              <a:ext uri="{FF2B5EF4-FFF2-40B4-BE49-F238E27FC236}">
                <a16:creationId xmlns:a16="http://schemas.microsoft.com/office/drawing/2014/main" id="{576C043D-B9F3-02B9-3C2E-61960758BD80}"/>
              </a:ext>
            </a:extLst>
          </p:cNvPr>
          <p:cNvPicPr>
            <a:picLocks noChangeAspect="1"/>
          </p:cNvPicPr>
          <p:nvPr/>
        </p:nvPicPr>
        <p:blipFill>
          <a:blip r:embed="rId5" cstate="hqprint">
            <a:extLst>
              <a:ext uri="{28A0092B-C50C-407E-A947-70E740481C1C}">
                <a14:useLocalDpi xmlns:a14="http://schemas.microsoft.com/office/drawing/2010/main"/>
              </a:ext>
            </a:extLst>
          </a:blip>
          <a:srcRect/>
          <a:stretch>
            <a:fillRect/>
          </a:stretch>
        </p:blipFill>
        <p:spPr>
          <a:xfrm>
            <a:off x="0" y="0"/>
            <a:ext cx="12192000" cy="719328"/>
          </a:xfrm>
          <a:prstGeom prst="rect">
            <a:avLst/>
          </a:prstGeom>
        </p:spPr>
      </p:pic>
      <p:sp>
        <p:nvSpPr>
          <p:cNvPr id="7" name="テキスト ボックス 6">
            <a:extLst>
              <a:ext uri="{FF2B5EF4-FFF2-40B4-BE49-F238E27FC236}">
                <a16:creationId xmlns:a16="http://schemas.microsoft.com/office/drawing/2014/main" id="{D994978F-9ED5-3DDD-DA8F-F4D693B06BF3}"/>
              </a:ext>
            </a:extLst>
          </p:cNvPr>
          <p:cNvSpPr txBox="1"/>
          <p:nvPr/>
        </p:nvSpPr>
        <p:spPr>
          <a:xfrm>
            <a:off x="65000" y="107328"/>
            <a:ext cx="9144000" cy="612000"/>
          </a:xfrm>
          <a:prstGeom prst="rect">
            <a:avLst/>
          </a:prstGeom>
          <a:noFill/>
        </p:spPr>
        <p:txBody>
          <a:bodyPr wrap="square" lIns="180000" tIns="180000" rIns="0" bIns="0" rtlCol="0" anchor="ctr" anchorCtr="0">
            <a:noAutofit/>
          </a:bodyPr>
          <a:lstStyle>
            <a:defPPr>
              <a:defRPr lang="en-US"/>
            </a:defPPr>
            <a:lvl1pPr>
              <a:lnSpc>
                <a:spcPts val="4000"/>
              </a:lnSpc>
              <a:defRPr kumimoji="1" sz="3600" b="1" i="1">
                <a:solidFill>
                  <a:schemeClr val="bg1"/>
                </a:solidFill>
                <a:latin typeface="メイリオ" panose="020B0604030504040204" pitchFamily="50" charset="-128"/>
                <a:ea typeface="メイリオ" panose="020B0604030504040204" pitchFamily="50" charset="-128"/>
              </a:defRPr>
            </a:lvl1pPr>
          </a:lstStyle>
          <a:p>
            <a:r>
              <a:rPr lang="ja-JP" altLang="en-US" dirty="0"/>
              <a:t>グループワーク表の記入</a:t>
            </a:r>
          </a:p>
        </p:txBody>
      </p:sp>
      <p:sp>
        <p:nvSpPr>
          <p:cNvPr id="8" name="スライド番号プレースホルダー 9">
            <a:extLst>
              <a:ext uri="{FF2B5EF4-FFF2-40B4-BE49-F238E27FC236}">
                <a16:creationId xmlns:a16="http://schemas.microsoft.com/office/drawing/2014/main" id="{3341D30F-AEC4-8D7C-4471-2D6F97568EA4}"/>
              </a:ext>
            </a:extLst>
          </p:cNvPr>
          <p:cNvSpPr txBox="1">
            <a:spLocks/>
          </p:cNvSpPr>
          <p:nvPr/>
        </p:nvSpPr>
        <p:spPr>
          <a:xfrm>
            <a:off x="11322921" y="0"/>
            <a:ext cx="869079"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316C58C4-C82E-4833-8098-8F727F1E616F}" type="slidenum">
              <a:rPr kumimoji="1" lang="ja-JP" altLang="en-US" sz="1600" smtClean="0">
                <a:solidFill>
                  <a:schemeClr val="bg1"/>
                </a:solidFill>
                <a:latin typeface="メイリオ" panose="020B0604030504040204" pitchFamily="50" charset="-128"/>
                <a:ea typeface="メイリオ" panose="020B0604030504040204" pitchFamily="50" charset="-128"/>
              </a:rPr>
              <a:pPr/>
              <a:t>24</a:t>
            </a:fld>
            <a:endParaRPr kumimoji="1" lang="ja-JP" altLang="en-US" sz="1600" dirty="0">
              <a:solidFill>
                <a:schemeClr val="bg1"/>
              </a:solidFill>
              <a:latin typeface="メイリオ" panose="020B0604030504040204" pitchFamily="50" charset="-128"/>
              <a:ea typeface="メイリオ" panose="020B0604030504040204" pitchFamily="50" charset="-128"/>
            </a:endParaRPr>
          </a:p>
        </p:txBody>
      </p:sp>
      <p:grpSp>
        <p:nvGrpSpPr>
          <p:cNvPr id="2" name="グループ化 1">
            <a:extLst>
              <a:ext uri="{FF2B5EF4-FFF2-40B4-BE49-F238E27FC236}">
                <a16:creationId xmlns:a16="http://schemas.microsoft.com/office/drawing/2014/main" id="{CA80BC78-79D1-E570-BD19-5A5EB8D0AFE1}"/>
              </a:ext>
            </a:extLst>
          </p:cNvPr>
          <p:cNvGrpSpPr/>
          <p:nvPr/>
        </p:nvGrpSpPr>
        <p:grpSpPr>
          <a:xfrm>
            <a:off x="4264307" y="3038933"/>
            <a:ext cx="6678879" cy="3497067"/>
            <a:chOff x="3967790" y="1639693"/>
            <a:chExt cx="6678879" cy="4496025"/>
          </a:xfrm>
        </p:grpSpPr>
        <p:sp>
          <p:nvSpPr>
            <p:cNvPr id="29" name="四角形: 角を丸くする 28">
              <a:extLst>
                <a:ext uri="{FF2B5EF4-FFF2-40B4-BE49-F238E27FC236}">
                  <a16:creationId xmlns:a16="http://schemas.microsoft.com/office/drawing/2014/main" id="{68180DDF-3A75-4ECB-80A5-C83F653461CF}"/>
                </a:ext>
              </a:extLst>
            </p:cNvPr>
            <p:cNvSpPr/>
            <p:nvPr/>
          </p:nvSpPr>
          <p:spPr>
            <a:xfrm>
              <a:off x="3993189" y="1639693"/>
              <a:ext cx="6534214" cy="4437409"/>
            </a:xfrm>
            <a:prstGeom prst="roundRect">
              <a:avLst>
                <a:gd name="adj" fmla="val 16916"/>
              </a:avLst>
            </a:prstGeom>
            <a:solidFill>
              <a:srgbClr val="FFFCD1"/>
            </a:solidFill>
            <a:ln w="28575">
              <a:solidFill>
                <a:srgbClr val="00B0F0"/>
              </a:solidFill>
            </a:ln>
            <a:effectLst>
              <a:outerShdw dist="101600" dir="2700000" algn="tl" rotWithShape="0">
                <a:schemeClr val="accent1">
                  <a:lumMod val="50000"/>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0" name="テキスト ボックス 29">
              <a:extLst>
                <a:ext uri="{FF2B5EF4-FFF2-40B4-BE49-F238E27FC236}">
                  <a16:creationId xmlns:a16="http://schemas.microsoft.com/office/drawing/2014/main" id="{1D8C2067-8481-4F59-A22F-44FBF11E11D2}"/>
                </a:ext>
              </a:extLst>
            </p:cNvPr>
            <p:cNvSpPr txBox="1"/>
            <p:nvPr/>
          </p:nvSpPr>
          <p:spPr>
            <a:xfrm>
              <a:off x="4087056" y="3253417"/>
              <a:ext cx="6559613" cy="2882301"/>
            </a:xfrm>
            <a:prstGeom prst="rect">
              <a:avLst/>
            </a:prstGeom>
            <a:noFill/>
          </p:spPr>
          <p:txBody>
            <a:bodyPr wrap="square" lIns="180000" rtlCol="0" anchor="ctr" anchorCtr="0">
              <a:noAutofit/>
            </a:bodyPr>
            <a:lstStyle/>
            <a:p>
              <a:pPr>
                <a:lnSpc>
                  <a:spcPct val="150000"/>
                </a:lnSpc>
              </a:pPr>
              <a:r>
                <a:rPr kumimoji="1" lang="ja-JP" altLang="en-US" sz="4000" b="1" dirty="0">
                  <a:solidFill>
                    <a:srgbClr val="EC5A5A"/>
                  </a:solidFill>
                  <a:latin typeface="メイリオ" panose="020B0604030504040204" pitchFamily="50" charset="-128"/>
                  <a:ea typeface="メイリオ" panose="020B0604030504040204" pitchFamily="50" charset="-128"/>
                </a:rPr>
                <a:t>避難時に気をつけること、</a:t>
              </a:r>
              <a:endParaRPr kumimoji="1" lang="en-US" altLang="ja-JP" sz="4000" b="1" dirty="0">
                <a:solidFill>
                  <a:srgbClr val="EC5A5A"/>
                </a:solidFill>
                <a:latin typeface="メイリオ" panose="020B0604030504040204" pitchFamily="50" charset="-128"/>
                <a:ea typeface="メイリオ" panose="020B0604030504040204" pitchFamily="50" charset="-128"/>
              </a:endParaRPr>
            </a:p>
            <a:p>
              <a:pPr>
                <a:lnSpc>
                  <a:spcPct val="150000"/>
                </a:lnSpc>
              </a:pPr>
              <a:r>
                <a:rPr kumimoji="1" lang="ja-JP" altLang="en-US" sz="4000" b="1" dirty="0">
                  <a:solidFill>
                    <a:srgbClr val="EC5A5A"/>
                  </a:solidFill>
                  <a:latin typeface="メイリオ" panose="020B0604030504040204" pitchFamily="50" charset="-128"/>
                  <a:ea typeface="メイリオ" panose="020B0604030504040204" pitchFamily="50" charset="-128"/>
                </a:rPr>
                <a:t>自分たちができることは？</a:t>
              </a:r>
              <a:endParaRPr kumimoji="1" lang="en-US" altLang="ja-JP" sz="4000" b="1" dirty="0">
                <a:solidFill>
                  <a:srgbClr val="EC5A5A"/>
                </a:solidFill>
                <a:latin typeface="メイリオ" panose="020B0604030504040204" pitchFamily="50" charset="-128"/>
                <a:ea typeface="メイリオ" panose="020B0604030504040204" pitchFamily="50" charset="-128"/>
              </a:endParaRPr>
            </a:p>
            <a:p>
              <a:pPr>
                <a:lnSpc>
                  <a:spcPct val="150000"/>
                </a:lnSpc>
              </a:pPr>
              <a:endParaRPr kumimoji="1" lang="en-US" altLang="ja-JP" sz="4000" b="1" dirty="0">
                <a:solidFill>
                  <a:srgbClr val="EC5A5A"/>
                </a:solidFill>
                <a:latin typeface="メイリオ" panose="020B0604030504040204" pitchFamily="50" charset="-128"/>
                <a:ea typeface="メイリオ" panose="020B0604030504040204" pitchFamily="50" charset="-128"/>
              </a:endParaRPr>
            </a:p>
          </p:txBody>
        </p:sp>
        <p:sp>
          <p:nvSpPr>
            <p:cNvPr id="11" name="テキスト ボックス 10">
              <a:extLst>
                <a:ext uri="{FF2B5EF4-FFF2-40B4-BE49-F238E27FC236}">
                  <a16:creationId xmlns:a16="http://schemas.microsoft.com/office/drawing/2014/main" id="{4938CDF8-4798-417A-B49E-1FD8F740AB9C}"/>
                </a:ext>
              </a:extLst>
            </p:cNvPr>
            <p:cNvSpPr txBox="1"/>
            <p:nvPr/>
          </p:nvSpPr>
          <p:spPr>
            <a:xfrm>
              <a:off x="4368255" y="2797660"/>
              <a:ext cx="949765" cy="663864"/>
            </a:xfrm>
            <a:prstGeom prst="rect">
              <a:avLst/>
            </a:prstGeom>
            <a:noFill/>
            <a:ln>
              <a:noFill/>
            </a:ln>
          </p:spPr>
          <p:txBody>
            <a:bodyPr wrap="square" rtlCol="0" anchor="ctr" anchorCtr="0">
              <a:noAutofit/>
            </a:bodyPr>
            <a:lstStyle/>
            <a:p>
              <a:pPr algn="dist"/>
              <a:r>
                <a:rPr kumimoji="1" lang="ja-JP" altLang="en-US" sz="1400" dirty="0">
                  <a:solidFill>
                    <a:srgbClr val="EC5A5A"/>
                  </a:solidFill>
                  <a:latin typeface="メイリオ" panose="020B0604030504040204" pitchFamily="50" charset="-128"/>
                  <a:ea typeface="メイリオ" panose="020B0604030504040204" pitchFamily="50" charset="-128"/>
                </a:rPr>
                <a:t>ひなん</a:t>
              </a:r>
              <a:endParaRPr kumimoji="1" lang="en-US" altLang="ja-JP" sz="1400" dirty="0">
                <a:solidFill>
                  <a:srgbClr val="EC5A5A"/>
                </a:solidFill>
                <a:latin typeface="メイリオ" panose="020B0604030504040204" pitchFamily="50" charset="-128"/>
                <a:ea typeface="メイリオ" panose="020B0604030504040204" pitchFamily="50" charset="-128"/>
              </a:endParaRPr>
            </a:p>
          </p:txBody>
        </p:sp>
        <p:sp>
          <p:nvSpPr>
            <p:cNvPr id="9" name="テキスト ボックス 8">
              <a:extLst>
                <a:ext uri="{FF2B5EF4-FFF2-40B4-BE49-F238E27FC236}">
                  <a16:creationId xmlns:a16="http://schemas.microsoft.com/office/drawing/2014/main" id="{726E1258-8E62-962C-8474-A84CAA3BBF1B}"/>
                </a:ext>
              </a:extLst>
            </p:cNvPr>
            <p:cNvSpPr txBox="1"/>
            <p:nvPr/>
          </p:nvSpPr>
          <p:spPr>
            <a:xfrm>
              <a:off x="3967790" y="2260987"/>
              <a:ext cx="6559613" cy="868605"/>
            </a:xfrm>
            <a:prstGeom prst="rect">
              <a:avLst/>
            </a:prstGeom>
            <a:noFill/>
          </p:spPr>
          <p:txBody>
            <a:bodyPr wrap="square" lIns="180000" rtlCol="0" anchor="ctr" anchorCtr="0">
              <a:noAutofit/>
            </a:bodyPr>
            <a:lstStyle/>
            <a:p>
              <a:pPr algn="ctr"/>
              <a:r>
                <a:rPr kumimoji="1" lang="ja-JP" altLang="en-US" sz="4400" b="1" dirty="0">
                  <a:latin typeface="メイリオ" panose="020B0604030504040204" pitchFamily="50" charset="-128"/>
                  <a:ea typeface="メイリオ" panose="020B0604030504040204" pitchFamily="50" charset="-128"/>
                </a:rPr>
                <a:t>話し合い</a:t>
              </a:r>
              <a:endParaRPr kumimoji="1" lang="en-US" altLang="ja-JP" sz="4000" b="1" dirty="0">
                <a:solidFill>
                  <a:srgbClr val="EC5A5A"/>
                </a:solidFill>
                <a:latin typeface="メイリオ" panose="020B0604030504040204" pitchFamily="50" charset="-128"/>
                <a:ea typeface="メイリオ" panose="020B0604030504040204" pitchFamily="50" charset="-128"/>
              </a:endParaRPr>
            </a:p>
          </p:txBody>
        </p:sp>
      </p:grpSp>
      <p:sp>
        <p:nvSpPr>
          <p:cNvPr id="10" name="四角形: 角を丸くする 9">
            <a:extLst>
              <a:ext uri="{FF2B5EF4-FFF2-40B4-BE49-F238E27FC236}">
                <a16:creationId xmlns:a16="http://schemas.microsoft.com/office/drawing/2014/main" id="{EC86B465-3E2D-0864-7C89-62CD5E7A4D75}"/>
              </a:ext>
            </a:extLst>
          </p:cNvPr>
          <p:cNvSpPr/>
          <p:nvPr/>
        </p:nvSpPr>
        <p:spPr>
          <a:xfrm>
            <a:off x="4289706" y="1123380"/>
            <a:ext cx="6534213" cy="1620000"/>
          </a:xfrm>
          <a:prstGeom prst="roundRect">
            <a:avLst>
              <a:gd name="adj" fmla="val 16916"/>
            </a:avLst>
          </a:prstGeom>
          <a:solidFill>
            <a:srgbClr val="FFFCD1"/>
          </a:solidFill>
          <a:ln w="28575">
            <a:solidFill>
              <a:srgbClr val="00B0F0"/>
            </a:solidFill>
          </a:ln>
          <a:effectLst>
            <a:outerShdw dist="101600" dir="2700000" algn="tl" rotWithShape="0">
              <a:schemeClr val="accent1">
                <a:lumMod val="50000"/>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 name="テキスト ボックス 11">
            <a:extLst>
              <a:ext uri="{FF2B5EF4-FFF2-40B4-BE49-F238E27FC236}">
                <a16:creationId xmlns:a16="http://schemas.microsoft.com/office/drawing/2014/main" id="{4FCEF057-371F-8C79-B58F-D9E7069171C2}"/>
              </a:ext>
            </a:extLst>
          </p:cNvPr>
          <p:cNvSpPr txBox="1"/>
          <p:nvPr/>
        </p:nvSpPr>
        <p:spPr>
          <a:xfrm>
            <a:off x="4526099" y="1487753"/>
            <a:ext cx="6040675" cy="1085353"/>
          </a:xfrm>
          <a:prstGeom prst="rect">
            <a:avLst/>
          </a:prstGeom>
          <a:noFill/>
        </p:spPr>
        <p:txBody>
          <a:bodyPr wrap="square" lIns="180000" rtlCol="0" anchor="ctr" anchorCtr="0">
            <a:noAutofit/>
          </a:bodyPr>
          <a:lstStyle/>
          <a:p>
            <a:r>
              <a:rPr kumimoji="1" lang="ja-JP" altLang="en-US" sz="4000" b="1" dirty="0">
                <a:solidFill>
                  <a:srgbClr val="EC5A5A"/>
                </a:solidFill>
                <a:latin typeface="メイリオ" panose="020B0604030504040204" pitchFamily="50" charset="-128"/>
                <a:ea typeface="メイリオ" panose="020B0604030504040204" pitchFamily="50" charset="-128"/>
              </a:rPr>
              <a:t>前回の宿題①</a:t>
            </a:r>
            <a:r>
              <a:rPr kumimoji="1" lang="ja-JP" altLang="en-US" sz="4000" b="1" dirty="0">
                <a:latin typeface="メイリオ" panose="020B0604030504040204" pitchFamily="50" charset="-128"/>
                <a:ea typeface="メイリオ" panose="020B0604030504040204" pitchFamily="50" charset="-128"/>
              </a:rPr>
              <a:t>を共有して</a:t>
            </a:r>
            <a:endParaRPr kumimoji="1" lang="en-US" altLang="ja-JP" sz="4000" b="1" dirty="0">
              <a:latin typeface="メイリオ" panose="020B0604030504040204" pitchFamily="50" charset="-128"/>
              <a:ea typeface="メイリオ" panose="020B0604030504040204" pitchFamily="50" charset="-128"/>
            </a:endParaRPr>
          </a:p>
        </p:txBody>
      </p:sp>
      <p:sp>
        <p:nvSpPr>
          <p:cNvPr id="14" name="テキスト ボックス 13">
            <a:extLst>
              <a:ext uri="{FF2B5EF4-FFF2-40B4-BE49-F238E27FC236}">
                <a16:creationId xmlns:a16="http://schemas.microsoft.com/office/drawing/2014/main" id="{CCFB5B4F-8150-6576-0F49-B975367B0382}"/>
              </a:ext>
            </a:extLst>
          </p:cNvPr>
          <p:cNvSpPr txBox="1"/>
          <p:nvPr/>
        </p:nvSpPr>
        <p:spPr>
          <a:xfrm>
            <a:off x="2463799" y="2895441"/>
            <a:ext cx="584201" cy="128075"/>
          </a:xfrm>
          <a:prstGeom prst="rect">
            <a:avLst/>
          </a:prstGeom>
          <a:noFill/>
          <a:ln>
            <a:noFill/>
          </a:ln>
        </p:spPr>
        <p:txBody>
          <a:bodyPr wrap="square" rtlCol="0" anchor="ctr" anchorCtr="0">
            <a:noAutofit/>
          </a:bodyPr>
          <a:lstStyle/>
          <a:p>
            <a:pPr algn="dist"/>
            <a:r>
              <a:rPr kumimoji="1" lang="ja-JP" altLang="en-US" sz="800" dirty="0">
                <a:latin typeface="メイリオ" panose="020B0604030504040204" pitchFamily="50" charset="-128"/>
                <a:ea typeface="メイリオ" panose="020B0604030504040204" pitchFamily="50" charset="-128"/>
              </a:rPr>
              <a:t>ひなん</a:t>
            </a:r>
            <a:endParaRPr kumimoji="1" lang="en-US" altLang="ja-JP" sz="800" dirty="0">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13416377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750" fill="hold"/>
                                        <p:tgtEl>
                                          <p:spTgt spid="2"/>
                                        </p:tgtEl>
                                        <p:attrNameLst>
                                          <p:attrName>ppt_x</p:attrName>
                                        </p:attrNameLst>
                                      </p:cBhvr>
                                      <p:tavLst>
                                        <p:tav tm="0">
                                          <p:val>
                                            <p:strVal val="#ppt_x"/>
                                          </p:val>
                                        </p:tav>
                                        <p:tav tm="100000">
                                          <p:val>
                                            <p:strVal val="#ppt_x"/>
                                          </p:val>
                                        </p:tav>
                                      </p:tavLst>
                                    </p:anim>
                                    <p:anim calcmode="lin" valueType="num">
                                      <p:cBhvr additive="base">
                                        <p:cTn id="8" dur="750" fill="hold"/>
                                        <p:tgtEl>
                                          <p:spTgt spid="2"/>
                                        </p:tgtEl>
                                        <p:attrNameLst>
                                          <p:attrName>ppt_y</p:attrName>
                                        </p:attrNameLst>
                                      </p:cBhvr>
                                      <p:tavLst>
                                        <p:tav tm="0">
                                          <p:val>
                                            <p:strVal val="1+#ppt_h/2"/>
                                          </p:val>
                                        </p:tav>
                                        <p:tav tm="100000">
                                          <p:val>
                                            <p:strVal val="#ppt_y"/>
                                          </p:val>
                                        </p:tav>
                                      </p:tavLst>
                                    </p:anim>
                                  </p:childTnLst>
                                </p:cTn>
                              </p:par>
                              <p:par>
                                <p:cTn id="9" presetID="22" presetClass="entr" presetSubtype="1" fill="hold" grpId="0" nodeType="withEffect">
                                  <p:stCondLst>
                                    <p:cond delay="0"/>
                                  </p:stCondLst>
                                  <p:childTnLst>
                                    <p:set>
                                      <p:cBhvr>
                                        <p:cTn id="10" dur="1" fill="hold">
                                          <p:stCondLst>
                                            <p:cond delay="0"/>
                                          </p:stCondLst>
                                        </p:cTn>
                                        <p:tgtEl>
                                          <p:spTgt spid="10"/>
                                        </p:tgtEl>
                                        <p:attrNameLst>
                                          <p:attrName>style.visibility</p:attrName>
                                        </p:attrNameLst>
                                      </p:cBhvr>
                                      <p:to>
                                        <p:strVal val="visible"/>
                                      </p:to>
                                    </p:set>
                                    <p:animEffect transition="in" filter="wipe(up)">
                                      <p:cBhvr>
                                        <p:cTn id="11" dur="500"/>
                                        <p:tgtEl>
                                          <p:spTgt spid="10"/>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1" fill="hold" grpId="0" nodeType="click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wipe(up)">
                                      <p:cBhvr>
                                        <p:cTn id="16"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2"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49E1DE-C4A9-8AA7-88D8-DF2E2CC51E3D}"/>
            </a:ext>
          </a:extLst>
        </p:cNvPr>
        <p:cNvGrpSpPr/>
        <p:nvPr/>
      </p:nvGrpSpPr>
      <p:grpSpPr>
        <a:xfrm>
          <a:off x="0" y="0"/>
          <a:ext cx="0" cy="0"/>
          <a:chOff x="0" y="0"/>
          <a:chExt cx="0" cy="0"/>
        </a:xfrm>
      </p:grpSpPr>
      <p:pic>
        <p:nvPicPr>
          <p:cNvPr id="2" name="図 1">
            <a:extLst>
              <a:ext uri="{FF2B5EF4-FFF2-40B4-BE49-F238E27FC236}">
                <a16:creationId xmlns:a16="http://schemas.microsoft.com/office/drawing/2014/main" id="{4CCDA669-6DD4-0408-245F-EE24AED99704}"/>
              </a:ext>
            </a:extLst>
          </p:cNvPr>
          <p:cNvPicPr>
            <a:picLocks noChangeAspect="1"/>
          </p:cNvPicPr>
          <p:nvPr/>
        </p:nvPicPr>
        <p:blipFill>
          <a:blip r:embed="rId3" cstate="hqprint">
            <a:extLst>
              <a:ext uri="{28A0092B-C50C-407E-A947-70E740481C1C}">
                <a14:useLocalDpi xmlns:a14="http://schemas.microsoft.com/office/drawing/2010/main"/>
              </a:ext>
            </a:extLst>
          </a:blip>
          <a:srcRect/>
          <a:stretch>
            <a:fillRect/>
          </a:stretch>
        </p:blipFill>
        <p:spPr>
          <a:xfrm>
            <a:off x="0" y="0"/>
            <a:ext cx="12209124" cy="6858000"/>
          </a:xfrm>
          <a:prstGeom prst="rect">
            <a:avLst/>
          </a:prstGeom>
        </p:spPr>
      </p:pic>
      <p:sp>
        <p:nvSpPr>
          <p:cNvPr id="6" name="正方形/長方形 5">
            <a:extLst>
              <a:ext uri="{FF2B5EF4-FFF2-40B4-BE49-F238E27FC236}">
                <a16:creationId xmlns:a16="http://schemas.microsoft.com/office/drawing/2014/main" id="{C2AC4BAD-2ED8-B1F4-2E4C-769183FCE36B}"/>
              </a:ext>
            </a:extLst>
          </p:cNvPr>
          <p:cNvSpPr/>
          <p:nvPr/>
        </p:nvSpPr>
        <p:spPr>
          <a:xfrm>
            <a:off x="1" y="1467465"/>
            <a:ext cx="12209123" cy="2397401"/>
          </a:xfrm>
          <a:prstGeom prst="rect">
            <a:avLst/>
          </a:prstGeom>
          <a:solidFill>
            <a:srgbClr val="0070C0">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テキスト ボックス 4">
            <a:extLst>
              <a:ext uri="{FF2B5EF4-FFF2-40B4-BE49-F238E27FC236}">
                <a16:creationId xmlns:a16="http://schemas.microsoft.com/office/drawing/2014/main" id="{A6EC4239-E071-C610-B151-317596377D1D}"/>
              </a:ext>
            </a:extLst>
          </p:cNvPr>
          <p:cNvSpPr txBox="1"/>
          <p:nvPr/>
        </p:nvSpPr>
        <p:spPr>
          <a:xfrm>
            <a:off x="1118347" y="1874452"/>
            <a:ext cx="9972431" cy="1820808"/>
          </a:xfrm>
          <a:prstGeom prst="rect">
            <a:avLst/>
          </a:prstGeom>
          <a:noFill/>
        </p:spPr>
        <p:txBody>
          <a:bodyPr wrap="square" lIns="108000" rIns="0" rtlCol="0" anchor="ctr" anchorCtr="0">
            <a:noAutofit/>
          </a:bodyPr>
          <a:lstStyle/>
          <a:p>
            <a:pPr algn="ctr"/>
            <a:r>
              <a:rPr kumimoji="1" lang="ja-JP" altLang="en-US" sz="6600" b="1" dirty="0">
                <a:solidFill>
                  <a:schemeClr val="bg1"/>
                </a:solidFill>
                <a:effectLst>
                  <a:outerShdw dist="88900" dir="2700000" algn="tl" rotWithShape="0">
                    <a:prstClr val="black">
                      <a:alpha val="40000"/>
                    </a:prstClr>
                  </a:outerShdw>
                </a:effectLst>
                <a:latin typeface="メイリオ" panose="020B0604030504040204" pitchFamily="50" charset="-128"/>
                <a:ea typeface="メイリオ" panose="020B0604030504040204" pitchFamily="50" charset="-128"/>
              </a:rPr>
              <a:t>成果の発表</a:t>
            </a:r>
          </a:p>
        </p:txBody>
      </p:sp>
      <p:sp>
        <p:nvSpPr>
          <p:cNvPr id="13" name="テキスト ボックス 12">
            <a:extLst>
              <a:ext uri="{FF2B5EF4-FFF2-40B4-BE49-F238E27FC236}">
                <a16:creationId xmlns:a16="http://schemas.microsoft.com/office/drawing/2014/main" id="{7044D018-1451-9C00-3744-8A5E24A08913}"/>
              </a:ext>
            </a:extLst>
          </p:cNvPr>
          <p:cNvSpPr txBox="1"/>
          <p:nvPr/>
        </p:nvSpPr>
        <p:spPr>
          <a:xfrm>
            <a:off x="4152033" y="1953490"/>
            <a:ext cx="1323975" cy="336369"/>
          </a:xfrm>
          <a:prstGeom prst="rect">
            <a:avLst/>
          </a:prstGeom>
          <a:noFill/>
          <a:ln>
            <a:noFill/>
          </a:ln>
        </p:spPr>
        <p:txBody>
          <a:bodyPr wrap="square" rtlCol="0" anchor="ctr" anchorCtr="0">
            <a:noAutofit/>
          </a:bodyPr>
          <a:lstStyle/>
          <a:p>
            <a:pPr algn="ctr"/>
            <a:r>
              <a:rPr kumimoji="1" lang="ja-JP" altLang="en-US" sz="1200" dirty="0">
                <a:solidFill>
                  <a:schemeClr val="bg1"/>
                </a:solidFill>
                <a:latin typeface="メイリオ" panose="020B0604030504040204" pitchFamily="50" charset="-128"/>
                <a:ea typeface="メイリオ" panose="020B0604030504040204" pitchFamily="50" charset="-128"/>
              </a:rPr>
              <a:t>せ　 い　 　 か</a:t>
            </a:r>
            <a:endParaRPr kumimoji="1" lang="en-US" altLang="ja-JP" sz="1200" dirty="0">
              <a:solidFill>
                <a:schemeClr val="bg1"/>
              </a:solidFill>
              <a:latin typeface="メイリオ" panose="020B0604030504040204" pitchFamily="50" charset="-128"/>
              <a:ea typeface="メイリオ" panose="020B0604030504040204" pitchFamily="50" charset="-128"/>
            </a:endParaRPr>
          </a:p>
        </p:txBody>
      </p:sp>
      <p:grpSp>
        <p:nvGrpSpPr>
          <p:cNvPr id="3" name="グループ化 2">
            <a:extLst>
              <a:ext uri="{FF2B5EF4-FFF2-40B4-BE49-F238E27FC236}">
                <a16:creationId xmlns:a16="http://schemas.microsoft.com/office/drawing/2014/main" id="{C5974082-E9FC-3262-66AD-AE5150B52407}"/>
              </a:ext>
            </a:extLst>
          </p:cNvPr>
          <p:cNvGrpSpPr/>
          <p:nvPr/>
        </p:nvGrpSpPr>
        <p:grpSpPr>
          <a:xfrm>
            <a:off x="1532562" y="4133630"/>
            <a:ext cx="9144000" cy="2397401"/>
            <a:chOff x="1524000" y="3377955"/>
            <a:chExt cx="9144000" cy="2397401"/>
          </a:xfrm>
        </p:grpSpPr>
        <p:sp>
          <p:nvSpPr>
            <p:cNvPr id="10" name="四角形: 角を丸くする 9">
              <a:extLst>
                <a:ext uri="{FF2B5EF4-FFF2-40B4-BE49-F238E27FC236}">
                  <a16:creationId xmlns:a16="http://schemas.microsoft.com/office/drawing/2014/main" id="{7A034AFC-A1DF-57BF-CD20-55B9D277144A}"/>
                </a:ext>
              </a:extLst>
            </p:cNvPr>
            <p:cNvSpPr/>
            <p:nvPr/>
          </p:nvSpPr>
          <p:spPr>
            <a:xfrm>
              <a:off x="1722912" y="3377955"/>
              <a:ext cx="8746176" cy="2397401"/>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 name="テキスト ボックス 13">
              <a:extLst>
                <a:ext uri="{FF2B5EF4-FFF2-40B4-BE49-F238E27FC236}">
                  <a16:creationId xmlns:a16="http://schemas.microsoft.com/office/drawing/2014/main" id="{1FEEBB87-147A-DFF0-02BF-184617DB1269}"/>
                </a:ext>
              </a:extLst>
            </p:cNvPr>
            <p:cNvSpPr txBox="1"/>
            <p:nvPr/>
          </p:nvSpPr>
          <p:spPr>
            <a:xfrm>
              <a:off x="1524000" y="3493980"/>
              <a:ext cx="9144000" cy="2165351"/>
            </a:xfrm>
            <a:prstGeom prst="rect">
              <a:avLst/>
            </a:prstGeom>
            <a:noFill/>
          </p:spPr>
          <p:txBody>
            <a:bodyPr wrap="square" lIns="180000" rtlCol="0" anchor="ctr" anchorCtr="0">
              <a:noAutofit/>
            </a:bodyPr>
            <a:lstStyle/>
            <a:p>
              <a:pPr algn="ctr">
                <a:lnSpc>
                  <a:spcPts val="5200"/>
                </a:lnSpc>
              </a:pPr>
              <a:r>
                <a:rPr kumimoji="1" lang="ja-JP" altLang="en-US" sz="4000" b="1" dirty="0">
                  <a:solidFill>
                    <a:schemeClr val="bg1"/>
                  </a:solidFill>
                  <a:effectLst>
                    <a:outerShdw dist="88900" dir="2700000" algn="tl" rotWithShape="0">
                      <a:prstClr val="black">
                        <a:alpha val="40000"/>
                      </a:prstClr>
                    </a:outerShdw>
                  </a:effectLst>
                  <a:latin typeface="メイリオ" panose="020B0604030504040204" pitchFamily="50" charset="-128"/>
                  <a:ea typeface="メイリオ" panose="020B0604030504040204" pitchFamily="50" charset="-128"/>
                </a:rPr>
                <a:t>各グループの発表を聞いて</a:t>
              </a:r>
              <a:endParaRPr kumimoji="1" lang="en-US" altLang="ja-JP" sz="4000" b="1" dirty="0">
                <a:solidFill>
                  <a:schemeClr val="bg1"/>
                </a:solidFill>
                <a:effectLst>
                  <a:outerShdw dist="88900" dir="2700000" algn="tl" rotWithShape="0">
                    <a:prstClr val="black">
                      <a:alpha val="40000"/>
                    </a:prstClr>
                  </a:outerShdw>
                </a:effectLst>
                <a:latin typeface="メイリオ" panose="020B0604030504040204" pitchFamily="50" charset="-128"/>
                <a:ea typeface="メイリオ" panose="020B0604030504040204" pitchFamily="50" charset="-128"/>
              </a:endParaRPr>
            </a:p>
            <a:p>
              <a:pPr algn="ctr">
                <a:lnSpc>
                  <a:spcPts val="5200"/>
                </a:lnSpc>
              </a:pPr>
              <a:r>
                <a:rPr kumimoji="1" lang="ja-JP" altLang="en-US" sz="4000" b="1" dirty="0">
                  <a:solidFill>
                    <a:schemeClr val="bg1"/>
                  </a:solidFill>
                  <a:effectLst>
                    <a:outerShdw dist="88900" dir="2700000" algn="tl" rotWithShape="0">
                      <a:prstClr val="black">
                        <a:alpha val="40000"/>
                      </a:prstClr>
                    </a:outerShdw>
                  </a:effectLst>
                  <a:latin typeface="メイリオ" panose="020B0604030504040204" pitchFamily="50" charset="-128"/>
                  <a:ea typeface="メイリオ" panose="020B0604030504040204" pitchFamily="50" charset="-128"/>
                </a:rPr>
                <a:t>自分のタイムラインに必要な</a:t>
              </a:r>
              <a:endParaRPr kumimoji="1" lang="en-US" altLang="ja-JP" sz="4000" b="1" dirty="0">
                <a:solidFill>
                  <a:schemeClr val="bg1"/>
                </a:solidFill>
                <a:effectLst>
                  <a:outerShdw dist="88900" dir="2700000" algn="tl" rotWithShape="0">
                    <a:prstClr val="black">
                      <a:alpha val="40000"/>
                    </a:prstClr>
                  </a:outerShdw>
                </a:effectLst>
                <a:latin typeface="メイリオ" panose="020B0604030504040204" pitchFamily="50" charset="-128"/>
                <a:ea typeface="メイリオ" panose="020B0604030504040204" pitchFamily="50" charset="-128"/>
              </a:endParaRPr>
            </a:p>
            <a:p>
              <a:pPr algn="ctr">
                <a:lnSpc>
                  <a:spcPts val="5200"/>
                </a:lnSpc>
              </a:pPr>
              <a:r>
                <a:rPr kumimoji="1" lang="ja-JP" altLang="en-US" sz="4000" b="1" dirty="0">
                  <a:solidFill>
                    <a:schemeClr val="bg1"/>
                  </a:solidFill>
                  <a:effectLst>
                    <a:outerShdw dist="88900" dir="2700000" algn="tl" rotWithShape="0">
                      <a:prstClr val="black">
                        <a:alpha val="40000"/>
                      </a:prstClr>
                    </a:outerShdw>
                  </a:effectLst>
                  <a:latin typeface="メイリオ" panose="020B0604030504040204" pitchFamily="50" charset="-128"/>
                  <a:ea typeface="メイリオ" panose="020B0604030504040204" pitchFamily="50" charset="-128"/>
                </a:rPr>
                <a:t>ことがあれば、追加してみよう！</a:t>
              </a:r>
              <a:endParaRPr kumimoji="1" lang="en-US" altLang="ja-JP" sz="4000" b="1" dirty="0">
                <a:solidFill>
                  <a:schemeClr val="bg1"/>
                </a:solidFill>
                <a:effectLst>
                  <a:outerShdw dist="88900" dir="2700000" algn="tl" rotWithShape="0">
                    <a:prstClr val="black">
                      <a:alpha val="40000"/>
                    </a:prstClr>
                  </a:outerShdw>
                </a:effectLst>
                <a:latin typeface="メイリオ" panose="020B0604030504040204" pitchFamily="50" charset="-128"/>
                <a:ea typeface="メイリオ" panose="020B0604030504040204" pitchFamily="50" charset="-128"/>
              </a:endParaRPr>
            </a:p>
          </p:txBody>
        </p:sp>
      </p:grpSp>
      <p:sp>
        <p:nvSpPr>
          <p:cNvPr id="4" name="スライド番号プレースホルダー 9">
            <a:extLst>
              <a:ext uri="{FF2B5EF4-FFF2-40B4-BE49-F238E27FC236}">
                <a16:creationId xmlns:a16="http://schemas.microsoft.com/office/drawing/2014/main" id="{BB661AD4-2066-735E-7D27-07A5AD8CAACE}"/>
              </a:ext>
            </a:extLst>
          </p:cNvPr>
          <p:cNvSpPr txBox="1">
            <a:spLocks/>
          </p:cNvSpPr>
          <p:nvPr/>
        </p:nvSpPr>
        <p:spPr>
          <a:xfrm>
            <a:off x="11322921" y="0"/>
            <a:ext cx="869079"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316C58C4-C82E-4833-8098-8F727F1E616F}" type="slidenum">
              <a:rPr kumimoji="1" lang="ja-JP" altLang="en-US" sz="1600" smtClean="0">
                <a:solidFill>
                  <a:schemeClr val="bg1"/>
                </a:solidFill>
                <a:latin typeface="メイリオ" panose="020B0604030504040204" pitchFamily="50" charset="-128"/>
                <a:ea typeface="メイリオ" panose="020B0604030504040204" pitchFamily="50" charset="-128"/>
              </a:rPr>
              <a:pPr/>
              <a:t>25</a:t>
            </a:fld>
            <a:endParaRPr kumimoji="1" lang="ja-JP" altLang="en-US" sz="1600" dirty="0">
              <a:solidFill>
                <a:schemeClr val="bg1"/>
              </a:solidFill>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14662569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図 11">
            <a:extLst>
              <a:ext uri="{FF2B5EF4-FFF2-40B4-BE49-F238E27FC236}">
                <a16:creationId xmlns:a16="http://schemas.microsoft.com/office/drawing/2014/main" id="{49AE05EC-10DF-8744-A1DE-239924323E41}"/>
              </a:ext>
            </a:extLst>
          </p:cNvPr>
          <p:cNvPicPr>
            <a:picLocks noChangeAspect="1"/>
          </p:cNvPicPr>
          <p:nvPr/>
        </p:nvPicPr>
        <p:blipFill>
          <a:blip r:embed="rId3"/>
          <a:srcRect/>
          <a:stretch/>
        </p:blipFill>
        <p:spPr>
          <a:xfrm>
            <a:off x="1536718" y="544398"/>
            <a:ext cx="8682515" cy="6143960"/>
          </a:xfrm>
          <a:prstGeom prst="rect">
            <a:avLst/>
          </a:prstGeom>
          <a:ln>
            <a:solidFill>
              <a:schemeClr val="accent1"/>
            </a:solidFill>
          </a:ln>
        </p:spPr>
      </p:pic>
      <p:pic>
        <p:nvPicPr>
          <p:cNvPr id="3" name="図 2">
            <a:extLst>
              <a:ext uri="{FF2B5EF4-FFF2-40B4-BE49-F238E27FC236}">
                <a16:creationId xmlns:a16="http://schemas.microsoft.com/office/drawing/2014/main" id="{E64A5FE5-67DB-BF50-31F4-49FDE215E464}"/>
              </a:ext>
            </a:extLst>
          </p:cNvPr>
          <p:cNvPicPr>
            <a:picLocks noChangeAspect="1"/>
          </p:cNvPicPr>
          <p:nvPr/>
        </p:nvPicPr>
        <p:blipFill>
          <a:blip r:embed="rId4" cstate="hqprint">
            <a:extLst>
              <a:ext uri="{28A0092B-C50C-407E-A947-70E740481C1C}">
                <a14:useLocalDpi xmlns:a14="http://schemas.microsoft.com/office/drawing/2010/main"/>
              </a:ext>
            </a:extLst>
          </a:blip>
          <a:srcRect/>
          <a:stretch>
            <a:fillRect/>
          </a:stretch>
        </p:blipFill>
        <p:spPr>
          <a:xfrm>
            <a:off x="0" y="0"/>
            <a:ext cx="12192000" cy="719328"/>
          </a:xfrm>
          <a:prstGeom prst="rect">
            <a:avLst/>
          </a:prstGeom>
        </p:spPr>
      </p:pic>
      <p:sp>
        <p:nvSpPr>
          <p:cNvPr id="6" name="テキスト ボックス 5">
            <a:extLst>
              <a:ext uri="{FF2B5EF4-FFF2-40B4-BE49-F238E27FC236}">
                <a16:creationId xmlns:a16="http://schemas.microsoft.com/office/drawing/2014/main" id="{7620DFE6-FB5B-869E-6320-551AA0885ACF}"/>
              </a:ext>
            </a:extLst>
          </p:cNvPr>
          <p:cNvSpPr txBox="1"/>
          <p:nvPr/>
        </p:nvSpPr>
        <p:spPr>
          <a:xfrm>
            <a:off x="65000" y="107328"/>
            <a:ext cx="9144000" cy="612000"/>
          </a:xfrm>
          <a:prstGeom prst="rect">
            <a:avLst/>
          </a:prstGeom>
          <a:noFill/>
        </p:spPr>
        <p:txBody>
          <a:bodyPr wrap="square" lIns="180000" tIns="180000" rIns="0" bIns="0" rtlCol="0" anchor="ctr" anchorCtr="0">
            <a:noAutofit/>
          </a:bodyPr>
          <a:lstStyle>
            <a:defPPr>
              <a:defRPr lang="en-US"/>
            </a:defPPr>
            <a:lvl1pPr>
              <a:lnSpc>
                <a:spcPts val="4000"/>
              </a:lnSpc>
              <a:defRPr kumimoji="1" sz="3600" b="1" i="1">
                <a:solidFill>
                  <a:schemeClr val="bg1"/>
                </a:solidFill>
                <a:latin typeface="メイリオ" panose="020B0604030504040204" pitchFamily="50" charset="-128"/>
                <a:ea typeface="メイリオ" panose="020B0604030504040204" pitchFamily="50" charset="-128"/>
              </a:defRPr>
            </a:lvl1pPr>
          </a:lstStyle>
          <a:p>
            <a:r>
              <a:rPr lang="ja-JP" altLang="en-US" i="0" dirty="0"/>
              <a:t>マイ・タイムラインの仕上げ</a:t>
            </a:r>
          </a:p>
        </p:txBody>
      </p:sp>
      <p:sp>
        <p:nvSpPr>
          <p:cNvPr id="8" name="スライド番号プレースホルダー 9">
            <a:extLst>
              <a:ext uri="{FF2B5EF4-FFF2-40B4-BE49-F238E27FC236}">
                <a16:creationId xmlns:a16="http://schemas.microsoft.com/office/drawing/2014/main" id="{9B712059-413B-71FA-DB12-95C33E90F6AF}"/>
              </a:ext>
            </a:extLst>
          </p:cNvPr>
          <p:cNvSpPr txBox="1">
            <a:spLocks/>
          </p:cNvSpPr>
          <p:nvPr/>
        </p:nvSpPr>
        <p:spPr>
          <a:xfrm>
            <a:off x="11322921" y="0"/>
            <a:ext cx="869079"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316C58C4-C82E-4833-8098-8F727F1E616F}" type="slidenum">
              <a:rPr kumimoji="1" lang="ja-JP" altLang="en-US" sz="1600" smtClean="0">
                <a:solidFill>
                  <a:schemeClr val="bg1"/>
                </a:solidFill>
                <a:latin typeface="メイリオ" panose="020B0604030504040204" pitchFamily="50" charset="-128"/>
                <a:ea typeface="メイリオ" panose="020B0604030504040204" pitchFamily="50" charset="-128"/>
              </a:rPr>
              <a:pPr/>
              <a:t>26</a:t>
            </a:fld>
            <a:endParaRPr kumimoji="1" lang="ja-JP" altLang="en-US" sz="1600" dirty="0">
              <a:solidFill>
                <a:schemeClr val="bg1"/>
              </a:solidFill>
              <a:latin typeface="メイリオ" panose="020B0604030504040204" pitchFamily="50" charset="-128"/>
              <a:ea typeface="メイリオ" panose="020B0604030504040204" pitchFamily="50" charset="-128"/>
            </a:endParaRPr>
          </a:p>
        </p:txBody>
      </p:sp>
      <p:sp>
        <p:nvSpPr>
          <p:cNvPr id="15" name="正方形/長方形 14">
            <a:extLst>
              <a:ext uri="{FF2B5EF4-FFF2-40B4-BE49-F238E27FC236}">
                <a16:creationId xmlns:a16="http://schemas.microsoft.com/office/drawing/2014/main" id="{04CC4A54-9C89-3054-40A3-78EE2A664004}"/>
              </a:ext>
            </a:extLst>
          </p:cNvPr>
          <p:cNvSpPr/>
          <p:nvPr/>
        </p:nvSpPr>
        <p:spPr>
          <a:xfrm>
            <a:off x="1522079" y="741676"/>
            <a:ext cx="6663615" cy="5946682"/>
          </a:xfrm>
          <a:prstGeom prst="rect">
            <a:avLst/>
          </a:prstGeom>
          <a:solidFill>
            <a:srgbClr val="7F7F7F">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 name="正方形/長方形 12">
            <a:extLst>
              <a:ext uri="{FF2B5EF4-FFF2-40B4-BE49-F238E27FC236}">
                <a16:creationId xmlns:a16="http://schemas.microsoft.com/office/drawing/2014/main" id="{7F9A472A-9E48-4F3E-BA47-6B5711C99DF8}"/>
              </a:ext>
            </a:extLst>
          </p:cNvPr>
          <p:cNvSpPr/>
          <p:nvPr/>
        </p:nvSpPr>
        <p:spPr>
          <a:xfrm>
            <a:off x="8166221" y="776064"/>
            <a:ext cx="2105025" cy="5912294"/>
          </a:xfrm>
          <a:prstGeom prst="rect">
            <a:avLst/>
          </a:prstGeom>
          <a:noFill/>
          <a:ln w="69850">
            <a:solidFill>
              <a:srgbClr val="EB4C3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8" name="フリーフォーム: 図形 47">
            <a:extLst>
              <a:ext uri="{FF2B5EF4-FFF2-40B4-BE49-F238E27FC236}">
                <a16:creationId xmlns:a16="http://schemas.microsoft.com/office/drawing/2014/main" id="{FA2F3698-FED6-47A8-A71E-7CEF9502A5DE}"/>
              </a:ext>
            </a:extLst>
          </p:cNvPr>
          <p:cNvSpPr/>
          <p:nvPr/>
        </p:nvSpPr>
        <p:spPr>
          <a:xfrm rot="9860064">
            <a:off x="8088460" y="-6178"/>
            <a:ext cx="1966979" cy="1310005"/>
          </a:xfrm>
          <a:custGeom>
            <a:avLst/>
            <a:gdLst>
              <a:gd name="connsiteX0" fmla="*/ 1953806 w 1966979"/>
              <a:gd name="connsiteY0" fmla="*/ 1052788 h 1310005"/>
              <a:gd name="connsiteX1" fmla="*/ 1953806 w 1966979"/>
              <a:gd name="connsiteY1" fmla="*/ 1052788 h 1310005"/>
              <a:gd name="connsiteX2" fmla="*/ 1953806 w 1966979"/>
              <a:gd name="connsiteY2" fmla="*/ 1052787 h 1310005"/>
              <a:gd name="connsiteX3" fmla="*/ 1519536 w 1966979"/>
              <a:gd name="connsiteY3" fmla="*/ 1296831 h 1310005"/>
              <a:gd name="connsiteX4" fmla="*/ 257217 w 1966979"/>
              <a:gd name="connsiteY4" fmla="*/ 942827 h 1310005"/>
              <a:gd name="connsiteX5" fmla="*/ 13174 w 1966979"/>
              <a:gd name="connsiteY5" fmla="*/ 508557 h 1310005"/>
              <a:gd name="connsiteX6" fmla="*/ 13175 w 1966979"/>
              <a:gd name="connsiteY6" fmla="*/ 508557 h 1310005"/>
              <a:gd name="connsiteX7" fmla="*/ 447444 w 1966979"/>
              <a:gd name="connsiteY7" fmla="*/ 264514 h 1310005"/>
              <a:gd name="connsiteX8" fmla="*/ 1391585 w 1966979"/>
              <a:gd name="connsiteY8" fmla="*/ 529289 h 1310005"/>
              <a:gd name="connsiteX9" fmla="*/ 1507922 w 1966979"/>
              <a:gd name="connsiteY9" fmla="*/ 0 h 1310005"/>
              <a:gd name="connsiteX10" fmla="*/ 1639543 w 1966979"/>
              <a:gd name="connsiteY10" fmla="*/ 598826 h 1310005"/>
              <a:gd name="connsiteX11" fmla="*/ 1709762 w 1966979"/>
              <a:gd name="connsiteY11" fmla="*/ 618519 h 1310005"/>
              <a:gd name="connsiteX12" fmla="*/ 1966084 w 1966979"/>
              <a:gd name="connsiteY12" fmla="*/ 982504 h 1310005"/>
              <a:gd name="connsiteX13" fmla="*/ 1953806 w 1966979"/>
              <a:gd name="connsiteY13" fmla="*/ 1052788 h 1310005"/>
              <a:gd name="connsiteX14" fmla="*/ 1927747 w 1966979"/>
              <a:gd name="connsiteY14" fmla="*/ 1119207 h 1310005"/>
              <a:gd name="connsiteX15" fmla="*/ 1519536 w 1966979"/>
              <a:gd name="connsiteY15" fmla="*/ 1296831 h 13100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966979" h="1310005">
                <a:moveTo>
                  <a:pt x="1953806" y="1052788"/>
                </a:moveTo>
                <a:lnTo>
                  <a:pt x="1953806" y="1052788"/>
                </a:lnTo>
                <a:lnTo>
                  <a:pt x="1953806" y="1052787"/>
                </a:lnTo>
                <a:close/>
                <a:moveTo>
                  <a:pt x="1519536" y="1296831"/>
                </a:moveTo>
                <a:lnTo>
                  <a:pt x="257217" y="942827"/>
                </a:lnTo>
                <a:cubicBezTo>
                  <a:pt x="69907" y="890297"/>
                  <a:pt x="-39356" y="695868"/>
                  <a:pt x="13174" y="508557"/>
                </a:cubicBezTo>
                <a:lnTo>
                  <a:pt x="13175" y="508557"/>
                </a:lnTo>
                <a:cubicBezTo>
                  <a:pt x="65704" y="321247"/>
                  <a:pt x="260134" y="211984"/>
                  <a:pt x="447444" y="264514"/>
                </a:cubicBezTo>
                <a:lnTo>
                  <a:pt x="1391585" y="529289"/>
                </a:lnTo>
                <a:lnTo>
                  <a:pt x="1507922" y="0"/>
                </a:lnTo>
                <a:lnTo>
                  <a:pt x="1639543" y="598826"/>
                </a:lnTo>
                <a:lnTo>
                  <a:pt x="1709762" y="618519"/>
                </a:lnTo>
                <a:cubicBezTo>
                  <a:pt x="1873659" y="664482"/>
                  <a:pt x="1977800" y="819087"/>
                  <a:pt x="1966084" y="982504"/>
                </a:cubicBezTo>
                <a:lnTo>
                  <a:pt x="1953806" y="1052788"/>
                </a:lnTo>
                <a:lnTo>
                  <a:pt x="1927747" y="1119207"/>
                </a:lnTo>
                <a:cubicBezTo>
                  <a:pt x="1852780" y="1264886"/>
                  <a:pt x="1683433" y="1342794"/>
                  <a:pt x="1519536" y="1296831"/>
                </a:cubicBezTo>
                <a:close/>
              </a:path>
            </a:pathLst>
          </a:custGeom>
          <a:solidFill>
            <a:srgbClr val="FDECE9"/>
          </a:solidFill>
          <a:ln w="38100">
            <a:solidFill>
              <a:srgbClr val="EB4C3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kumimoji="1" lang="ja-JP" altLang="en-US"/>
          </a:p>
        </p:txBody>
      </p:sp>
      <p:sp>
        <p:nvSpPr>
          <p:cNvPr id="32" name="テキスト ボックス 31">
            <a:extLst>
              <a:ext uri="{FF2B5EF4-FFF2-40B4-BE49-F238E27FC236}">
                <a16:creationId xmlns:a16="http://schemas.microsoft.com/office/drawing/2014/main" id="{7C9A20CD-2D81-4ABA-9EC2-0E13FDA96E52}"/>
              </a:ext>
            </a:extLst>
          </p:cNvPr>
          <p:cNvSpPr txBox="1"/>
          <p:nvPr/>
        </p:nvSpPr>
        <p:spPr>
          <a:xfrm>
            <a:off x="7985501" y="156941"/>
            <a:ext cx="2105025" cy="619124"/>
          </a:xfrm>
          <a:prstGeom prst="rect">
            <a:avLst/>
          </a:prstGeom>
          <a:noFill/>
        </p:spPr>
        <p:txBody>
          <a:bodyPr wrap="square" rtlCol="0" anchor="t" anchorCtr="0">
            <a:noAutofit/>
          </a:bodyPr>
          <a:lstStyle/>
          <a:p>
            <a:pPr algn="ctr">
              <a:lnSpc>
                <a:spcPts val="5500"/>
              </a:lnSpc>
            </a:pPr>
            <a:r>
              <a:rPr kumimoji="1" lang="ja-JP" altLang="en-US" sz="3600" b="1" dirty="0">
                <a:solidFill>
                  <a:schemeClr val="tx1">
                    <a:lumMod val="75000"/>
                    <a:lumOff val="25000"/>
                  </a:schemeClr>
                </a:solidFill>
                <a:latin typeface="メイリオ" panose="020B0604030504040204" pitchFamily="50" charset="-128"/>
                <a:ea typeface="メイリオ" panose="020B0604030504040204" pitchFamily="50" charset="-128"/>
              </a:rPr>
              <a:t>仕上げ</a:t>
            </a:r>
            <a:endParaRPr kumimoji="1" lang="en-US" altLang="ja-JP" sz="3600" b="1" dirty="0">
              <a:solidFill>
                <a:schemeClr val="tx1">
                  <a:lumMod val="75000"/>
                  <a:lumOff val="25000"/>
                </a:schemeClr>
              </a:solidFill>
              <a:latin typeface="メイリオ" panose="020B0604030504040204" pitchFamily="50" charset="-128"/>
              <a:ea typeface="メイリオ" panose="020B0604030504040204" pitchFamily="50" charset="-128"/>
            </a:endParaRPr>
          </a:p>
        </p:txBody>
      </p:sp>
      <p:sp>
        <p:nvSpPr>
          <p:cNvPr id="17" name="テキスト ボックス 16">
            <a:extLst>
              <a:ext uri="{FF2B5EF4-FFF2-40B4-BE49-F238E27FC236}">
                <a16:creationId xmlns:a16="http://schemas.microsoft.com/office/drawing/2014/main" id="{18540164-9B1F-0AC5-E9BF-23AD3E5FB4C3}"/>
              </a:ext>
            </a:extLst>
          </p:cNvPr>
          <p:cNvSpPr txBox="1"/>
          <p:nvPr/>
        </p:nvSpPr>
        <p:spPr>
          <a:xfrm>
            <a:off x="8202867" y="2463799"/>
            <a:ext cx="433133" cy="430077"/>
          </a:xfrm>
          <a:prstGeom prst="rect">
            <a:avLst/>
          </a:prstGeom>
          <a:noFill/>
          <a:ln>
            <a:noFill/>
          </a:ln>
        </p:spPr>
        <p:txBody>
          <a:bodyPr wrap="square" rtlCol="0" anchor="ctr" anchorCtr="0">
            <a:noAutofit/>
          </a:bodyPr>
          <a:lstStyle/>
          <a:p>
            <a:pPr algn="dist"/>
            <a:r>
              <a:rPr kumimoji="1" lang="ja-JP" altLang="en-US" sz="600" dirty="0">
                <a:solidFill>
                  <a:srgbClr val="EC5A5A"/>
                </a:solidFill>
                <a:latin typeface="メイリオ" panose="020B0604030504040204" pitchFamily="50" charset="-128"/>
                <a:ea typeface="メイリオ" panose="020B0604030504040204" pitchFamily="50" charset="-128"/>
              </a:rPr>
              <a:t>ひなん</a:t>
            </a:r>
            <a:endParaRPr kumimoji="1" lang="en-US" altLang="ja-JP" sz="600" dirty="0">
              <a:solidFill>
                <a:srgbClr val="EC5A5A"/>
              </a:solidFill>
              <a:latin typeface="メイリオ" panose="020B0604030504040204" pitchFamily="50" charset="-128"/>
              <a:ea typeface="メイリオ" panose="020B0604030504040204" pitchFamily="50" charset="-128"/>
            </a:endParaRPr>
          </a:p>
        </p:txBody>
      </p:sp>
      <p:sp>
        <p:nvSpPr>
          <p:cNvPr id="19" name="テキスト ボックス 18">
            <a:extLst>
              <a:ext uri="{FF2B5EF4-FFF2-40B4-BE49-F238E27FC236}">
                <a16:creationId xmlns:a16="http://schemas.microsoft.com/office/drawing/2014/main" id="{F5958826-0BF9-D2F2-9209-46D4FBDF1366}"/>
              </a:ext>
            </a:extLst>
          </p:cNvPr>
          <p:cNvSpPr txBox="1"/>
          <p:nvPr/>
        </p:nvSpPr>
        <p:spPr>
          <a:xfrm>
            <a:off x="8454588" y="4276437"/>
            <a:ext cx="433133" cy="430077"/>
          </a:xfrm>
          <a:prstGeom prst="rect">
            <a:avLst/>
          </a:prstGeom>
          <a:noFill/>
          <a:ln>
            <a:noFill/>
          </a:ln>
        </p:spPr>
        <p:txBody>
          <a:bodyPr wrap="square" rtlCol="0" anchor="ctr" anchorCtr="0">
            <a:noAutofit/>
          </a:bodyPr>
          <a:lstStyle/>
          <a:p>
            <a:pPr algn="dist"/>
            <a:r>
              <a:rPr kumimoji="1" lang="ja-JP" altLang="en-US" sz="600" dirty="0">
                <a:solidFill>
                  <a:srgbClr val="EC5A5A"/>
                </a:solidFill>
                <a:latin typeface="メイリオ" panose="020B0604030504040204" pitchFamily="50" charset="-128"/>
                <a:ea typeface="メイリオ" panose="020B0604030504040204" pitchFamily="50" charset="-128"/>
              </a:rPr>
              <a:t>ひなん</a:t>
            </a:r>
            <a:endParaRPr kumimoji="1" lang="en-US" altLang="ja-JP" sz="600" dirty="0">
              <a:solidFill>
                <a:srgbClr val="EC5A5A"/>
              </a:solidFill>
              <a:latin typeface="メイリオ" panose="020B0604030504040204" pitchFamily="50" charset="-128"/>
              <a:ea typeface="メイリオ" panose="020B0604030504040204" pitchFamily="50" charset="-128"/>
            </a:endParaRPr>
          </a:p>
        </p:txBody>
      </p:sp>
      <p:sp>
        <p:nvSpPr>
          <p:cNvPr id="21" name="テキスト ボックス 20">
            <a:extLst>
              <a:ext uri="{FF2B5EF4-FFF2-40B4-BE49-F238E27FC236}">
                <a16:creationId xmlns:a16="http://schemas.microsoft.com/office/drawing/2014/main" id="{907FD6B1-81A9-489C-75FA-836ED2467160}"/>
              </a:ext>
            </a:extLst>
          </p:cNvPr>
          <p:cNvSpPr txBox="1"/>
          <p:nvPr/>
        </p:nvSpPr>
        <p:spPr>
          <a:xfrm>
            <a:off x="8622584" y="4633713"/>
            <a:ext cx="357216" cy="297174"/>
          </a:xfrm>
          <a:prstGeom prst="rect">
            <a:avLst/>
          </a:prstGeom>
          <a:noFill/>
          <a:ln>
            <a:noFill/>
          </a:ln>
        </p:spPr>
        <p:txBody>
          <a:bodyPr wrap="square" rtlCol="0" anchor="ctr" anchorCtr="0">
            <a:noAutofit/>
          </a:bodyPr>
          <a:lstStyle/>
          <a:p>
            <a:pPr algn="dist"/>
            <a:r>
              <a:rPr kumimoji="1" lang="ja-JP" altLang="en-US" sz="400" dirty="0">
                <a:solidFill>
                  <a:srgbClr val="EC5A5A"/>
                </a:solidFill>
                <a:latin typeface="メイリオ" panose="020B0604030504040204" pitchFamily="50" charset="-128"/>
                <a:ea typeface="メイリオ" panose="020B0604030504040204" pitchFamily="50" charset="-128"/>
              </a:rPr>
              <a:t>ひなん</a:t>
            </a:r>
            <a:endParaRPr kumimoji="1" lang="en-US" altLang="ja-JP" sz="400" dirty="0">
              <a:solidFill>
                <a:srgbClr val="EC5A5A"/>
              </a:solidFill>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14818230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図 2">
            <a:extLst>
              <a:ext uri="{FF2B5EF4-FFF2-40B4-BE49-F238E27FC236}">
                <a16:creationId xmlns:a16="http://schemas.microsoft.com/office/drawing/2014/main" id="{227A49F0-3C56-422B-AB52-7D8596A4D341}"/>
              </a:ext>
            </a:extLst>
          </p:cNvPr>
          <p:cNvPicPr>
            <a:picLocks noChangeAspect="1"/>
          </p:cNvPicPr>
          <p:nvPr/>
        </p:nvPicPr>
        <p:blipFill>
          <a:blip r:embed="rId3"/>
          <a:stretch>
            <a:fillRect/>
          </a:stretch>
        </p:blipFill>
        <p:spPr>
          <a:xfrm>
            <a:off x="0" y="0"/>
            <a:ext cx="12192000" cy="6858000"/>
          </a:xfrm>
          <a:prstGeom prst="rect">
            <a:avLst/>
          </a:prstGeom>
        </p:spPr>
      </p:pic>
      <p:sp>
        <p:nvSpPr>
          <p:cNvPr id="2" name="四角形: 角を丸くする 1">
            <a:extLst>
              <a:ext uri="{FF2B5EF4-FFF2-40B4-BE49-F238E27FC236}">
                <a16:creationId xmlns:a16="http://schemas.microsoft.com/office/drawing/2014/main" id="{FC63A1D9-E70E-4714-9479-68D0CCE276E1}"/>
              </a:ext>
            </a:extLst>
          </p:cNvPr>
          <p:cNvSpPr/>
          <p:nvPr/>
        </p:nvSpPr>
        <p:spPr>
          <a:xfrm>
            <a:off x="2198914" y="4058523"/>
            <a:ext cx="7794171" cy="2029362"/>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テキスト ボックス 3">
            <a:extLst>
              <a:ext uri="{FF2B5EF4-FFF2-40B4-BE49-F238E27FC236}">
                <a16:creationId xmlns:a16="http://schemas.microsoft.com/office/drawing/2014/main" id="{4898D2C5-59F4-4EAB-8666-788AFAD80553}"/>
              </a:ext>
            </a:extLst>
          </p:cNvPr>
          <p:cNvSpPr txBox="1"/>
          <p:nvPr/>
        </p:nvSpPr>
        <p:spPr>
          <a:xfrm>
            <a:off x="1524001" y="4029649"/>
            <a:ext cx="9144000" cy="2165351"/>
          </a:xfrm>
          <a:prstGeom prst="rect">
            <a:avLst/>
          </a:prstGeom>
          <a:noFill/>
        </p:spPr>
        <p:txBody>
          <a:bodyPr wrap="square" lIns="180000" rtlCol="0" anchor="ctr" anchorCtr="0">
            <a:noAutofit/>
          </a:bodyPr>
          <a:lstStyle/>
          <a:p>
            <a:pPr algn="ctr">
              <a:lnSpc>
                <a:spcPts val="6500"/>
              </a:lnSpc>
            </a:pPr>
            <a:r>
              <a:rPr kumimoji="1" lang="ja-JP" altLang="en-US" sz="4800" b="1" dirty="0">
                <a:solidFill>
                  <a:schemeClr val="bg1"/>
                </a:solidFill>
                <a:effectLst>
                  <a:outerShdw dist="88900" dir="2700000" algn="tl" rotWithShape="0">
                    <a:prstClr val="black">
                      <a:alpha val="40000"/>
                    </a:prstClr>
                  </a:outerShdw>
                </a:effectLst>
                <a:latin typeface="メイリオ" panose="020B0604030504040204" pitchFamily="50" charset="-128"/>
                <a:ea typeface="メイリオ" panose="020B0604030504040204" pitchFamily="50" charset="-128"/>
              </a:rPr>
              <a:t>「助けられる側」から</a:t>
            </a:r>
            <a:endParaRPr kumimoji="1" lang="en-US" altLang="ja-JP" sz="4800" b="1" dirty="0">
              <a:solidFill>
                <a:schemeClr val="bg1"/>
              </a:solidFill>
              <a:effectLst>
                <a:outerShdw dist="88900" dir="2700000" algn="tl" rotWithShape="0">
                  <a:prstClr val="black">
                    <a:alpha val="40000"/>
                  </a:prstClr>
                </a:outerShdw>
              </a:effectLst>
              <a:latin typeface="メイリオ" panose="020B0604030504040204" pitchFamily="50" charset="-128"/>
              <a:ea typeface="メイリオ" panose="020B0604030504040204" pitchFamily="50" charset="-128"/>
            </a:endParaRPr>
          </a:p>
          <a:p>
            <a:pPr algn="ctr">
              <a:lnSpc>
                <a:spcPts val="6500"/>
              </a:lnSpc>
            </a:pPr>
            <a:r>
              <a:rPr kumimoji="1" lang="ja-JP" altLang="en-US" sz="4800" b="1" dirty="0">
                <a:solidFill>
                  <a:schemeClr val="bg1"/>
                </a:solidFill>
                <a:effectLst>
                  <a:outerShdw dist="88900" dir="2700000" algn="tl" rotWithShape="0">
                    <a:prstClr val="black">
                      <a:alpha val="40000"/>
                    </a:prstClr>
                  </a:outerShdw>
                </a:effectLst>
                <a:latin typeface="メイリオ" panose="020B0604030504040204" pitchFamily="50" charset="-128"/>
                <a:ea typeface="メイリオ" panose="020B0604030504040204" pitchFamily="50" charset="-128"/>
              </a:rPr>
              <a:t>「助ける側」へ</a:t>
            </a:r>
          </a:p>
        </p:txBody>
      </p:sp>
      <p:sp>
        <p:nvSpPr>
          <p:cNvPr id="6" name="正方形/長方形 5">
            <a:extLst>
              <a:ext uri="{FF2B5EF4-FFF2-40B4-BE49-F238E27FC236}">
                <a16:creationId xmlns:a16="http://schemas.microsoft.com/office/drawing/2014/main" id="{7CCB27D1-7FD4-4856-BA20-0B56A62C9C76}"/>
              </a:ext>
            </a:extLst>
          </p:cNvPr>
          <p:cNvSpPr/>
          <p:nvPr/>
        </p:nvSpPr>
        <p:spPr>
          <a:xfrm>
            <a:off x="0" y="1473330"/>
            <a:ext cx="12192000" cy="1892171"/>
          </a:xfrm>
          <a:prstGeom prst="rect">
            <a:avLst/>
          </a:prstGeom>
          <a:solidFill>
            <a:srgbClr val="0070C0">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テキスト ボックス 6">
            <a:extLst>
              <a:ext uri="{FF2B5EF4-FFF2-40B4-BE49-F238E27FC236}">
                <a16:creationId xmlns:a16="http://schemas.microsoft.com/office/drawing/2014/main" id="{7E812995-640C-4C69-80C7-6DB9D62C58E8}"/>
              </a:ext>
            </a:extLst>
          </p:cNvPr>
          <p:cNvSpPr txBox="1"/>
          <p:nvPr/>
        </p:nvSpPr>
        <p:spPr>
          <a:xfrm>
            <a:off x="0" y="1595623"/>
            <a:ext cx="12192000" cy="1820808"/>
          </a:xfrm>
          <a:prstGeom prst="rect">
            <a:avLst/>
          </a:prstGeom>
          <a:noFill/>
        </p:spPr>
        <p:txBody>
          <a:bodyPr wrap="square" lIns="180000" rtlCol="0" anchor="ctr" anchorCtr="0">
            <a:noAutofit/>
          </a:bodyPr>
          <a:lstStyle/>
          <a:p>
            <a:pPr algn="ctr"/>
            <a:r>
              <a:rPr kumimoji="1" lang="ja-JP" altLang="en-US" sz="6600" b="1" dirty="0">
                <a:solidFill>
                  <a:schemeClr val="bg1"/>
                </a:solidFill>
                <a:effectLst>
                  <a:outerShdw dist="88900" dir="2700000" algn="tl" rotWithShape="0">
                    <a:prstClr val="black">
                      <a:alpha val="40000"/>
                    </a:prstClr>
                  </a:outerShdw>
                </a:effectLst>
                <a:latin typeface="メイリオ" panose="020B0604030504040204" pitchFamily="50" charset="-128"/>
                <a:ea typeface="メイリオ" panose="020B0604030504040204" pitchFamily="50" charset="-128"/>
              </a:rPr>
              <a:t>最　後　に</a:t>
            </a:r>
          </a:p>
        </p:txBody>
      </p:sp>
      <p:sp>
        <p:nvSpPr>
          <p:cNvPr id="5" name="スライド番号プレースホルダー 9">
            <a:extLst>
              <a:ext uri="{FF2B5EF4-FFF2-40B4-BE49-F238E27FC236}">
                <a16:creationId xmlns:a16="http://schemas.microsoft.com/office/drawing/2014/main" id="{C56267FB-D559-9AC1-9140-CC3B6EEC5806}"/>
              </a:ext>
            </a:extLst>
          </p:cNvPr>
          <p:cNvSpPr txBox="1">
            <a:spLocks/>
          </p:cNvSpPr>
          <p:nvPr/>
        </p:nvSpPr>
        <p:spPr>
          <a:xfrm>
            <a:off x="11322921" y="0"/>
            <a:ext cx="869079"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316C58C4-C82E-4833-8098-8F727F1E616F}" type="slidenum">
              <a:rPr kumimoji="1" lang="ja-JP" altLang="en-US" sz="1600" smtClean="0">
                <a:solidFill>
                  <a:schemeClr val="bg1"/>
                </a:solidFill>
                <a:latin typeface="メイリオ" panose="020B0604030504040204" pitchFamily="50" charset="-128"/>
                <a:ea typeface="メイリオ" panose="020B0604030504040204" pitchFamily="50" charset="-128"/>
              </a:rPr>
              <a:pPr/>
              <a:t>27</a:t>
            </a:fld>
            <a:endParaRPr kumimoji="1" lang="ja-JP" altLang="en-US" sz="1600" dirty="0">
              <a:solidFill>
                <a:schemeClr val="bg1"/>
              </a:solidFill>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13764045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四角形: 角を丸くする 3">
            <a:extLst>
              <a:ext uri="{FF2B5EF4-FFF2-40B4-BE49-F238E27FC236}">
                <a16:creationId xmlns:a16="http://schemas.microsoft.com/office/drawing/2014/main" id="{304AE930-1D6A-4188-8EB8-6AB2303570C7}"/>
              </a:ext>
            </a:extLst>
          </p:cNvPr>
          <p:cNvSpPr/>
          <p:nvPr/>
        </p:nvSpPr>
        <p:spPr>
          <a:xfrm>
            <a:off x="1828800" y="940423"/>
            <a:ext cx="8534400" cy="756521"/>
          </a:xfrm>
          <a:prstGeom prst="roundRect">
            <a:avLst>
              <a:gd name="adj" fmla="val 50000"/>
            </a:avLst>
          </a:prstGeom>
          <a:solidFill>
            <a:srgbClr val="FFFCD1"/>
          </a:solid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 name="四角形: 角を丸くする 7">
            <a:extLst>
              <a:ext uri="{FF2B5EF4-FFF2-40B4-BE49-F238E27FC236}">
                <a16:creationId xmlns:a16="http://schemas.microsoft.com/office/drawing/2014/main" id="{02F6E839-A8CC-4996-82FB-68C22C320ED2}"/>
              </a:ext>
            </a:extLst>
          </p:cNvPr>
          <p:cNvSpPr/>
          <p:nvPr/>
        </p:nvSpPr>
        <p:spPr>
          <a:xfrm>
            <a:off x="1828800" y="3112123"/>
            <a:ext cx="8534400" cy="756521"/>
          </a:xfrm>
          <a:prstGeom prst="roundRect">
            <a:avLst>
              <a:gd name="adj" fmla="val 50000"/>
            </a:avLst>
          </a:prstGeom>
          <a:solidFill>
            <a:srgbClr val="FFFCD1"/>
          </a:solid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 name="四角形: 角を丸くする 8">
            <a:extLst>
              <a:ext uri="{FF2B5EF4-FFF2-40B4-BE49-F238E27FC236}">
                <a16:creationId xmlns:a16="http://schemas.microsoft.com/office/drawing/2014/main" id="{B2681E02-1B28-4DA4-95D9-CFA205E78F1F}"/>
              </a:ext>
            </a:extLst>
          </p:cNvPr>
          <p:cNvSpPr/>
          <p:nvPr/>
        </p:nvSpPr>
        <p:spPr>
          <a:xfrm>
            <a:off x="1828800" y="5312398"/>
            <a:ext cx="8534400" cy="756521"/>
          </a:xfrm>
          <a:prstGeom prst="roundRect">
            <a:avLst>
              <a:gd name="adj" fmla="val 50000"/>
            </a:avLst>
          </a:prstGeom>
          <a:solidFill>
            <a:srgbClr val="FFFCD1"/>
          </a:solid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 name="テキスト ボックス 2">
            <a:extLst>
              <a:ext uri="{FF2B5EF4-FFF2-40B4-BE49-F238E27FC236}">
                <a16:creationId xmlns:a16="http://schemas.microsoft.com/office/drawing/2014/main" id="{F04332F1-82C6-4469-BF1F-C5FFC0BEA144}"/>
              </a:ext>
            </a:extLst>
          </p:cNvPr>
          <p:cNvSpPr txBox="1"/>
          <p:nvPr/>
        </p:nvSpPr>
        <p:spPr>
          <a:xfrm>
            <a:off x="1847850" y="1114426"/>
            <a:ext cx="8401050" cy="5648325"/>
          </a:xfrm>
          <a:prstGeom prst="rect">
            <a:avLst/>
          </a:prstGeom>
          <a:noFill/>
          <a:ln>
            <a:noFill/>
          </a:ln>
        </p:spPr>
        <p:txBody>
          <a:bodyPr wrap="square" rtlCol="0" anchor="ctr" anchorCtr="0">
            <a:noAutofit/>
          </a:bodyPr>
          <a:lstStyle/>
          <a:p>
            <a:pPr>
              <a:lnSpc>
                <a:spcPts val="4000"/>
              </a:lnSpc>
              <a:spcAft>
                <a:spcPts val="1200"/>
              </a:spcAft>
            </a:pPr>
            <a:r>
              <a:rPr kumimoji="1" lang="ja-JP" altLang="en-US" sz="4200" b="1" dirty="0">
                <a:latin typeface="メイリオ" panose="020B0604030504040204" pitchFamily="50" charset="-128"/>
                <a:ea typeface="メイリオ" panose="020B0604030504040204" pitchFamily="50" charset="-128"/>
              </a:rPr>
              <a:t>①災害に備えた</a:t>
            </a:r>
            <a:r>
              <a:rPr kumimoji="1" lang="ja-JP" altLang="en-US" sz="4200" b="1" dirty="0">
                <a:solidFill>
                  <a:srgbClr val="EC5A5A"/>
                </a:solidFill>
                <a:latin typeface="メイリオ" panose="020B0604030504040204" pitchFamily="50" charset="-128"/>
                <a:ea typeface="メイリオ" panose="020B0604030504040204" pitchFamily="50" charset="-128"/>
              </a:rPr>
              <a:t>事前準備</a:t>
            </a:r>
            <a:r>
              <a:rPr kumimoji="1" lang="ja-JP" altLang="en-US" sz="4200" b="1" dirty="0">
                <a:latin typeface="メイリオ" panose="020B0604030504040204" pitchFamily="50" charset="-128"/>
                <a:ea typeface="メイリオ" panose="020B0604030504040204" pitchFamily="50" charset="-128"/>
              </a:rPr>
              <a:t>をする</a:t>
            </a:r>
            <a:endParaRPr kumimoji="1" lang="en-US" altLang="ja-JP" sz="4200" b="1" dirty="0">
              <a:latin typeface="メイリオ" panose="020B0604030504040204" pitchFamily="50" charset="-128"/>
              <a:ea typeface="メイリオ" panose="020B0604030504040204" pitchFamily="50" charset="-128"/>
            </a:endParaRPr>
          </a:p>
          <a:p>
            <a:pPr marL="542925">
              <a:lnSpc>
                <a:spcPts val="4000"/>
              </a:lnSpc>
            </a:pPr>
            <a:r>
              <a:rPr kumimoji="1" lang="ja-JP" altLang="en-US" sz="3000" dirty="0">
                <a:latin typeface="メイリオ" panose="020B0604030504040204" pitchFamily="50" charset="-128"/>
                <a:ea typeface="メイリオ" panose="020B0604030504040204" pitchFamily="50" charset="-128"/>
              </a:rPr>
              <a:t>・危険になりうる場所を確認しておく</a:t>
            </a:r>
            <a:endParaRPr kumimoji="1" lang="en-US" altLang="ja-JP" sz="3000" dirty="0">
              <a:latin typeface="メイリオ" panose="020B0604030504040204" pitchFamily="50" charset="-128"/>
              <a:ea typeface="メイリオ" panose="020B0604030504040204" pitchFamily="50" charset="-128"/>
            </a:endParaRPr>
          </a:p>
          <a:p>
            <a:pPr marL="542925">
              <a:lnSpc>
                <a:spcPts val="4000"/>
              </a:lnSpc>
            </a:pPr>
            <a:r>
              <a:rPr kumimoji="1" lang="ja-JP" altLang="en-US" sz="3000" dirty="0">
                <a:latin typeface="メイリオ" panose="020B0604030504040204" pitchFamily="50" charset="-128"/>
                <a:ea typeface="メイリオ" panose="020B0604030504040204" pitchFamily="50" charset="-128"/>
              </a:rPr>
              <a:t>・避難の時に必要になるものを準備しておく</a:t>
            </a:r>
            <a:endParaRPr kumimoji="1" lang="en-US" altLang="ja-JP" sz="3000" dirty="0">
              <a:latin typeface="メイリオ" panose="020B0604030504040204" pitchFamily="50" charset="-128"/>
              <a:ea typeface="メイリオ" panose="020B0604030504040204" pitchFamily="50" charset="-128"/>
            </a:endParaRPr>
          </a:p>
          <a:p>
            <a:pPr>
              <a:lnSpc>
                <a:spcPts val="4000"/>
              </a:lnSpc>
            </a:pPr>
            <a:r>
              <a:rPr kumimoji="1" lang="ja-JP" altLang="en-US" sz="3200" dirty="0">
                <a:latin typeface="メイリオ" panose="020B0604030504040204" pitchFamily="50" charset="-128"/>
                <a:ea typeface="メイリオ" panose="020B0604030504040204" pitchFamily="50" charset="-128"/>
              </a:rPr>
              <a:t>　　</a:t>
            </a:r>
            <a:endParaRPr kumimoji="1" lang="en-US" altLang="ja-JP" sz="3200" b="1" dirty="0">
              <a:latin typeface="メイリオ" panose="020B0604030504040204" pitchFamily="50" charset="-128"/>
              <a:ea typeface="メイリオ" panose="020B0604030504040204" pitchFamily="50" charset="-128"/>
            </a:endParaRPr>
          </a:p>
          <a:p>
            <a:pPr>
              <a:lnSpc>
                <a:spcPts val="4000"/>
              </a:lnSpc>
              <a:spcAft>
                <a:spcPts val="1200"/>
              </a:spcAft>
            </a:pPr>
            <a:r>
              <a:rPr kumimoji="1" lang="ja-JP" altLang="en-US" sz="4200" b="1" dirty="0">
                <a:latin typeface="メイリオ" panose="020B0604030504040204" pitchFamily="50" charset="-128"/>
                <a:ea typeface="メイリオ" panose="020B0604030504040204" pitchFamily="50" charset="-128"/>
              </a:rPr>
              <a:t>②災害に関する</a:t>
            </a:r>
            <a:r>
              <a:rPr kumimoji="1" lang="ja-JP" altLang="en-US" sz="4200" b="1" dirty="0">
                <a:solidFill>
                  <a:srgbClr val="EC5A5A"/>
                </a:solidFill>
                <a:latin typeface="メイリオ" panose="020B0604030504040204" pitchFamily="50" charset="-128"/>
                <a:ea typeface="メイリオ" panose="020B0604030504040204" pitchFamily="50" charset="-128"/>
              </a:rPr>
              <a:t>情報を入手</a:t>
            </a:r>
            <a:r>
              <a:rPr kumimoji="1" lang="ja-JP" altLang="en-US" sz="4200" b="1" dirty="0">
                <a:latin typeface="メイリオ" panose="020B0604030504040204" pitchFamily="50" charset="-128"/>
                <a:ea typeface="メイリオ" panose="020B0604030504040204" pitchFamily="50" charset="-128"/>
              </a:rPr>
              <a:t>する</a:t>
            </a:r>
            <a:endParaRPr kumimoji="1" lang="en-US" altLang="ja-JP" sz="4200" b="1" dirty="0">
              <a:latin typeface="メイリオ" panose="020B0604030504040204" pitchFamily="50" charset="-128"/>
              <a:ea typeface="メイリオ" panose="020B0604030504040204" pitchFamily="50" charset="-128"/>
            </a:endParaRPr>
          </a:p>
          <a:p>
            <a:pPr marL="542925">
              <a:lnSpc>
                <a:spcPts val="4000"/>
              </a:lnSpc>
            </a:pPr>
            <a:r>
              <a:rPr kumimoji="1" lang="ja-JP" altLang="en-US" sz="3000" dirty="0">
                <a:latin typeface="メイリオ" panose="020B0604030504040204" pitchFamily="50" charset="-128"/>
                <a:ea typeface="メイリオ" panose="020B0604030504040204" pitchFamily="50" charset="-128"/>
              </a:rPr>
              <a:t>・テレビやインターネット等を利用して、</a:t>
            </a:r>
            <a:br>
              <a:rPr kumimoji="1" lang="en-US" altLang="ja-JP" sz="3000" dirty="0">
                <a:latin typeface="メイリオ" panose="020B0604030504040204" pitchFamily="50" charset="-128"/>
                <a:ea typeface="メイリオ" panose="020B0604030504040204" pitchFamily="50" charset="-128"/>
              </a:rPr>
            </a:br>
            <a:r>
              <a:rPr kumimoji="1" lang="ja-JP" altLang="en-US" sz="3000" dirty="0">
                <a:latin typeface="メイリオ" panose="020B0604030504040204" pitchFamily="50" charset="-128"/>
                <a:ea typeface="メイリオ" panose="020B0604030504040204" pitchFamily="50" charset="-128"/>
              </a:rPr>
              <a:t>　災害に関する最新情報を入手</a:t>
            </a:r>
            <a:endParaRPr kumimoji="1" lang="en-US" altLang="ja-JP" sz="3000" dirty="0">
              <a:latin typeface="メイリオ" panose="020B0604030504040204" pitchFamily="50" charset="-128"/>
              <a:ea typeface="メイリオ" panose="020B0604030504040204" pitchFamily="50" charset="-128"/>
            </a:endParaRPr>
          </a:p>
          <a:p>
            <a:pPr>
              <a:lnSpc>
                <a:spcPts val="4000"/>
              </a:lnSpc>
            </a:pPr>
            <a:r>
              <a:rPr kumimoji="1" lang="ja-JP" altLang="en-US" sz="3200" b="1" dirty="0">
                <a:latin typeface="メイリオ" panose="020B0604030504040204" pitchFamily="50" charset="-128"/>
                <a:ea typeface="メイリオ" panose="020B0604030504040204" pitchFamily="50" charset="-128"/>
              </a:rPr>
              <a:t>　</a:t>
            </a:r>
            <a:endParaRPr kumimoji="1" lang="en-US" altLang="ja-JP" sz="3200" dirty="0">
              <a:latin typeface="メイリオ" panose="020B0604030504040204" pitchFamily="50" charset="-128"/>
              <a:ea typeface="メイリオ" panose="020B0604030504040204" pitchFamily="50" charset="-128"/>
            </a:endParaRPr>
          </a:p>
          <a:p>
            <a:pPr>
              <a:lnSpc>
                <a:spcPts val="4000"/>
              </a:lnSpc>
              <a:spcAft>
                <a:spcPts val="1200"/>
              </a:spcAft>
            </a:pPr>
            <a:r>
              <a:rPr kumimoji="1" lang="ja-JP" altLang="en-US" sz="4200" b="1" dirty="0">
                <a:latin typeface="メイリオ" panose="020B0604030504040204" pitchFamily="50" charset="-128"/>
                <a:ea typeface="メイリオ" panose="020B0604030504040204" pitchFamily="50" charset="-128"/>
              </a:rPr>
              <a:t>③災害になる前に</a:t>
            </a:r>
            <a:r>
              <a:rPr kumimoji="1" lang="ja-JP" altLang="en-US" sz="4200" b="1" dirty="0">
                <a:solidFill>
                  <a:srgbClr val="EC5A5A"/>
                </a:solidFill>
                <a:latin typeface="メイリオ" panose="020B0604030504040204" pitchFamily="50" charset="-128"/>
                <a:ea typeface="メイリオ" panose="020B0604030504040204" pitchFamily="50" charset="-128"/>
              </a:rPr>
              <a:t>早めに避難</a:t>
            </a:r>
            <a:r>
              <a:rPr kumimoji="1" lang="ja-JP" altLang="en-US" sz="4200" b="1" dirty="0">
                <a:latin typeface="メイリオ" panose="020B0604030504040204" pitchFamily="50" charset="-128"/>
                <a:ea typeface="メイリオ" panose="020B0604030504040204" pitchFamily="50" charset="-128"/>
              </a:rPr>
              <a:t>する</a:t>
            </a:r>
            <a:endParaRPr kumimoji="1" lang="en-US" altLang="ja-JP" sz="4200" b="1" dirty="0">
              <a:latin typeface="メイリオ" panose="020B0604030504040204" pitchFamily="50" charset="-128"/>
              <a:ea typeface="メイリオ" panose="020B0604030504040204" pitchFamily="50" charset="-128"/>
            </a:endParaRPr>
          </a:p>
          <a:p>
            <a:pPr marL="542925">
              <a:lnSpc>
                <a:spcPts val="4000"/>
              </a:lnSpc>
            </a:pPr>
            <a:r>
              <a:rPr kumimoji="1" lang="ja-JP" altLang="en-US" sz="3000" dirty="0">
                <a:latin typeface="メイリオ" panose="020B0604030504040204" pitchFamily="50" charset="-128"/>
                <a:ea typeface="メイリオ" panose="020B0604030504040204" pitchFamily="50" charset="-128"/>
              </a:rPr>
              <a:t>・空振り覚悟で安全な場所に避難する</a:t>
            </a:r>
            <a:endParaRPr kumimoji="1" lang="en-US" altLang="ja-JP" sz="3000" dirty="0">
              <a:latin typeface="メイリオ" panose="020B0604030504040204" pitchFamily="50" charset="-128"/>
              <a:ea typeface="メイリオ" panose="020B0604030504040204" pitchFamily="50" charset="-128"/>
            </a:endParaRPr>
          </a:p>
        </p:txBody>
      </p:sp>
      <p:pic>
        <p:nvPicPr>
          <p:cNvPr id="6" name="図 5">
            <a:extLst>
              <a:ext uri="{FF2B5EF4-FFF2-40B4-BE49-F238E27FC236}">
                <a16:creationId xmlns:a16="http://schemas.microsoft.com/office/drawing/2014/main" id="{15413C4E-EDA6-54C4-7670-FD58A5C17D1A}"/>
              </a:ext>
            </a:extLst>
          </p:cNvPr>
          <p:cNvPicPr>
            <a:picLocks noChangeAspect="1"/>
          </p:cNvPicPr>
          <p:nvPr/>
        </p:nvPicPr>
        <p:blipFill>
          <a:blip r:embed="rId3" cstate="print">
            <a:extLst>
              <a:ext uri="{28A0092B-C50C-407E-A947-70E740481C1C}">
                <a14:useLocalDpi xmlns:a14="http://schemas.microsoft.com/office/drawing/2010/main"/>
              </a:ext>
            </a:extLst>
          </a:blip>
          <a:srcRect b="25000"/>
          <a:stretch>
            <a:fillRect/>
          </a:stretch>
        </p:blipFill>
        <p:spPr>
          <a:xfrm>
            <a:off x="0" y="0"/>
            <a:ext cx="12192000" cy="719328"/>
          </a:xfrm>
          <a:prstGeom prst="rect">
            <a:avLst/>
          </a:prstGeom>
        </p:spPr>
      </p:pic>
      <p:sp>
        <p:nvSpPr>
          <p:cNvPr id="10" name="テキスト ボックス 9">
            <a:extLst>
              <a:ext uri="{FF2B5EF4-FFF2-40B4-BE49-F238E27FC236}">
                <a16:creationId xmlns:a16="http://schemas.microsoft.com/office/drawing/2014/main" id="{55FC2DB3-AFB6-C553-3B3E-6D10557CF033}"/>
              </a:ext>
            </a:extLst>
          </p:cNvPr>
          <p:cNvSpPr txBox="1"/>
          <p:nvPr/>
        </p:nvSpPr>
        <p:spPr>
          <a:xfrm>
            <a:off x="65000" y="107328"/>
            <a:ext cx="9144000" cy="612000"/>
          </a:xfrm>
          <a:prstGeom prst="rect">
            <a:avLst/>
          </a:prstGeom>
          <a:noFill/>
        </p:spPr>
        <p:txBody>
          <a:bodyPr wrap="square" lIns="180000" tIns="180000" rIns="0" bIns="0" rtlCol="0" anchor="ctr" anchorCtr="0">
            <a:noAutofit/>
          </a:bodyPr>
          <a:lstStyle>
            <a:defPPr>
              <a:defRPr lang="en-US"/>
            </a:defPPr>
            <a:lvl1pPr>
              <a:lnSpc>
                <a:spcPts val="4000"/>
              </a:lnSpc>
              <a:defRPr kumimoji="1" sz="3600" b="1" i="1">
                <a:solidFill>
                  <a:schemeClr val="bg1"/>
                </a:solidFill>
                <a:latin typeface="メイリオ" panose="020B0604030504040204" pitchFamily="50" charset="-128"/>
                <a:ea typeface="メイリオ" panose="020B0604030504040204" pitchFamily="50" charset="-128"/>
              </a:defRPr>
            </a:lvl1pPr>
          </a:lstStyle>
          <a:p>
            <a:r>
              <a:rPr lang="ja-JP" altLang="en-US" i="0" dirty="0"/>
              <a:t>災害から生き抜くためには・・</a:t>
            </a:r>
            <a:endParaRPr lang="en-US" altLang="ja-JP" i="0" dirty="0"/>
          </a:p>
        </p:txBody>
      </p:sp>
      <p:sp>
        <p:nvSpPr>
          <p:cNvPr id="11" name="スライド番号プレースホルダー 9">
            <a:extLst>
              <a:ext uri="{FF2B5EF4-FFF2-40B4-BE49-F238E27FC236}">
                <a16:creationId xmlns:a16="http://schemas.microsoft.com/office/drawing/2014/main" id="{BEC6C5EF-7301-14D3-1C30-67A655F0627F}"/>
              </a:ext>
            </a:extLst>
          </p:cNvPr>
          <p:cNvSpPr txBox="1">
            <a:spLocks/>
          </p:cNvSpPr>
          <p:nvPr/>
        </p:nvSpPr>
        <p:spPr>
          <a:xfrm>
            <a:off x="11322921" y="0"/>
            <a:ext cx="869079"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316C58C4-C82E-4833-8098-8F727F1E616F}" type="slidenum">
              <a:rPr kumimoji="1" lang="ja-JP" altLang="en-US" sz="1600" smtClean="0">
                <a:solidFill>
                  <a:schemeClr val="bg1"/>
                </a:solidFill>
                <a:latin typeface="メイリオ" panose="020B0604030504040204" pitchFamily="50" charset="-128"/>
                <a:ea typeface="メイリオ" panose="020B0604030504040204" pitchFamily="50" charset="-128"/>
              </a:rPr>
              <a:pPr/>
              <a:t>28</a:t>
            </a:fld>
            <a:endParaRPr kumimoji="1" lang="ja-JP" altLang="en-US" sz="1600" dirty="0">
              <a:solidFill>
                <a:schemeClr val="bg1"/>
              </a:solidFill>
              <a:latin typeface="メイリオ" panose="020B0604030504040204" pitchFamily="50" charset="-128"/>
              <a:ea typeface="メイリオ" panose="020B0604030504040204" pitchFamily="50" charset="-128"/>
            </a:endParaRPr>
          </a:p>
        </p:txBody>
      </p:sp>
      <p:sp>
        <p:nvSpPr>
          <p:cNvPr id="12" name="テキスト ボックス 11">
            <a:extLst>
              <a:ext uri="{FF2B5EF4-FFF2-40B4-BE49-F238E27FC236}">
                <a16:creationId xmlns:a16="http://schemas.microsoft.com/office/drawing/2014/main" id="{2FF6B2AF-C400-EEAF-A642-9CFB0A31C0F0}"/>
              </a:ext>
            </a:extLst>
          </p:cNvPr>
          <p:cNvSpPr txBox="1"/>
          <p:nvPr/>
        </p:nvSpPr>
        <p:spPr>
          <a:xfrm>
            <a:off x="7999957" y="5277557"/>
            <a:ext cx="1151761" cy="261610"/>
          </a:xfrm>
          <a:prstGeom prst="rect">
            <a:avLst/>
          </a:prstGeom>
          <a:noFill/>
        </p:spPr>
        <p:txBody>
          <a:bodyPr wrap="square" rIns="0">
            <a:spAutoFit/>
          </a:bodyPr>
          <a:lstStyle/>
          <a:p>
            <a:r>
              <a:rPr lang="ja-JP" altLang="en-US" sz="1100" dirty="0">
                <a:solidFill>
                  <a:srgbClr val="EB4C31"/>
                </a:solidFill>
                <a:latin typeface="メイリオ" panose="020B0604030504040204" pitchFamily="50" charset="-128"/>
                <a:ea typeface="メイリオ" panose="020B0604030504040204" pitchFamily="50" charset="-128"/>
              </a:rPr>
              <a:t>ひ な ん</a:t>
            </a:r>
          </a:p>
        </p:txBody>
      </p:sp>
      <p:sp>
        <p:nvSpPr>
          <p:cNvPr id="13" name="テキスト ボックス 12">
            <a:extLst>
              <a:ext uri="{FF2B5EF4-FFF2-40B4-BE49-F238E27FC236}">
                <a16:creationId xmlns:a16="http://schemas.microsoft.com/office/drawing/2014/main" id="{09F5A497-DC3D-49BC-9C8F-E3CAE133A0CE}"/>
              </a:ext>
            </a:extLst>
          </p:cNvPr>
          <p:cNvSpPr txBox="1"/>
          <p:nvPr/>
        </p:nvSpPr>
        <p:spPr>
          <a:xfrm>
            <a:off x="2884749" y="1696944"/>
            <a:ext cx="1151761" cy="261610"/>
          </a:xfrm>
          <a:prstGeom prst="rect">
            <a:avLst/>
          </a:prstGeom>
          <a:noFill/>
        </p:spPr>
        <p:txBody>
          <a:bodyPr wrap="square" rIns="0">
            <a:spAutoFit/>
          </a:bodyPr>
          <a:lstStyle/>
          <a:p>
            <a:r>
              <a:rPr lang="ja-JP" altLang="en-US" sz="1100" dirty="0">
                <a:latin typeface="メイリオ" panose="020B0604030504040204" pitchFamily="50" charset="-128"/>
                <a:ea typeface="メイリオ" panose="020B0604030504040204" pitchFamily="50" charset="-128"/>
              </a:rPr>
              <a:t>き け ん</a:t>
            </a:r>
          </a:p>
        </p:txBody>
      </p:sp>
      <p:sp>
        <p:nvSpPr>
          <p:cNvPr id="14" name="テキスト ボックス 13">
            <a:extLst>
              <a:ext uri="{FF2B5EF4-FFF2-40B4-BE49-F238E27FC236}">
                <a16:creationId xmlns:a16="http://schemas.microsoft.com/office/drawing/2014/main" id="{8DA9FBF8-CA5C-2AD7-82E4-E5D0ACE85EA0}"/>
              </a:ext>
            </a:extLst>
          </p:cNvPr>
          <p:cNvSpPr txBox="1"/>
          <p:nvPr/>
        </p:nvSpPr>
        <p:spPr>
          <a:xfrm>
            <a:off x="2884748" y="2215519"/>
            <a:ext cx="1151761" cy="261610"/>
          </a:xfrm>
          <a:prstGeom prst="rect">
            <a:avLst/>
          </a:prstGeom>
          <a:noFill/>
        </p:spPr>
        <p:txBody>
          <a:bodyPr wrap="square" rIns="0">
            <a:spAutoFit/>
          </a:bodyPr>
          <a:lstStyle/>
          <a:p>
            <a:r>
              <a:rPr lang="ja-JP" altLang="en-US" sz="1100" dirty="0">
                <a:latin typeface="メイリオ" panose="020B0604030504040204" pitchFamily="50" charset="-128"/>
                <a:ea typeface="メイリオ" panose="020B0604030504040204" pitchFamily="50" charset="-128"/>
              </a:rPr>
              <a:t>ひ な ん</a:t>
            </a:r>
          </a:p>
        </p:txBody>
      </p:sp>
      <p:sp>
        <p:nvSpPr>
          <p:cNvPr id="15" name="テキスト ボックス 14">
            <a:extLst>
              <a:ext uri="{FF2B5EF4-FFF2-40B4-BE49-F238E27FC236}">
                <a16:creationId xmlns:a16="http://schemas.microsoft.com/office/drawing/2014/main" id="{43D54D44-EA8F-3F98-0E0B-F8E625332A60}"/>
              </a:ext>
            </a:extLst>
          </p:cNvPr>
          <p:cNvSpPr txBox="1"/>
          <p:nvPr/>
        </p:nvSpPr>
        <p:spPr>
          <a:xfrm>
            <a:off x="4061119" y="6068919"/>
            <a:ext cx="1151761" cy="261610"/>
          </a:xfrm>
          <a:prstGeom prst="rect">
            <a:avLst/>
          </a:prstGeom>
          <a:noFill/>
        </p:spPr>
        <p:txBody>
          <a:bodyPr wrap="square" rIns="0">
            <a:spAutoFit/>
          </a:bodyPr>
          <a:lstStyle/>
          <a:p>
            <a:r>
              <a:rPr lang="ja-JP" altLang="en-US" sz="1100" dirty="0">
                <a:latin typeface="メイリオ" panose="020B0604030504040204" pitchFamily="50" charset="-128"/>
                <a:ea typeface="メイリオ" panose="020B0604030504040204" pitchFamily="50" charset="-128"/>
              </a:rPr>
              <a:t>か く ご</a:t>
            </a:r>
          </a:p>
        </p:txBody>
      </p:sp>
      <p:sp>
        <p:nvSpPr>
          <p:cNvPr id="16" name="テキスト ボックス 15">
            <a:extLst>
              <a:ext uri="{FF2B5EF4-FFF2-40B4-BE49-F238E27FC236}">
                <a16:creationId xmlns:a16="http://schemas.microsoft.com/office/drawing/2014/main" id="{B4FB8FDA-C251-B8B7-2206-CC1A37B61D5B}"/>
              </a:ext>
            </a:extLst>
          </p:cNvPr>
          <p:cNvSpPr txBox="1"/>
          <p:nvPr/>
        </p:nvSpPr>
        <p:spPr>
          <a:xfrm>
            <a:off x="7513898" y="6068919"/>
            <a:ext cx="1151761" cy="261610"/>
          </a:xfrm>
          <a:prstGeom prst="rect">
            <a:avLst/>
          </a:prstGeom>
          <a:noFill/>
        </p:spPr>
        <p:txBody>
          <a:bodyPr wrap="square" rIns="0">
            <a:spAutoFit/>
          </a:bodyPr>
          <a:lstStyle/>
          <a:p>
            <a:r>
              <a:rPr lang="ja-JP" altLang="en-US" sz="1100" dirty="0">
                <a:latin typeface="メイリオ" panose="020B0604030504040204" pitchFamily="50" charset="-128"/>
                <a:ea typeface="メイリオ" panose="020B0604030504040204" pitchFamily="50" charset="-128"/>
              </a:rPr>
              <a:t>ひ な ん</a:t>
            </a:r>
          </a:p>
        </p:txBody>
      </p:sp>
      <p:sp>
        <p:nvSpPr>
          <p:cNvPr id="17" name="テキスト ボックス 16">
            <a:extLst>
              <a:ext uri="{FF2B5EF4-FFF2-40B4-BE49-F238E27FC236}">
                <a16:creationId xmlns:a16="http://schemas.microsoft.com/office/drawing/2014/main" id="{CC4D520B-E707-D73B-5571-DCB35A585A07}"/>
              </a:ext>
            </a:extLst>
          </p:cNvPr>
          <p:cNvSpPr txBox="1"/>
          <p:nvPr/>
        </p:nvSpPr>
        <p:spPr>
          <a:xfrm>
            <a:off x="2884747" y="6068919"/>
            <a:ext cx="1151761" cy="261610"/>
          </a:xfrm>
          <a:prstGeom prst="rect">
            <a:avLst/>
          </a:prstGeom>
          <a:noFill/>
        </p:spPr>
        <p:txBody>
          <a:bodyPr wrap="square" rIns="0">
            <a:spAutoFit/>
          </a:bodyPr>
          <a:lstStyle/>
          <a:p>
            <a:r>
              <a:rPr lang="ja-JP" altLang="en-US" sz="1100" dirty="0">
                <a:latin typeface="メイリオ" panose="020B0604030504040204" pitchFamily="50" charset="-128"/>
                <a:ea typeface="メイリオ" panose="020B0604030504040204" pitchFamily="50" charset="-128"/>
              </a:rPr>
              <a:t>か ら ぶ</a:t>
            </a:r>
            <a:endParaRPr lang="en-US" altLang="ja-JP" sz="1100" dirty="0">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40996107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6ED5BF-B56F-F117-FAF4-E6DC582BEDBE}"/>
            </a:ext>
          </a:extLst>
        </p:cNvPr>
        <p:cNvGrpSpPr/>
        <p:nvPr/>
      </p:nvGrpSpPr>
      <p:grpSpPr>
        <a:xfrm>
          <a:off x="0" y="0"/>
          <a:ext cx="0" cy="0"/>
          <a:chOff x="0" y="0"/>
          <a:chExt cx="0" cy="0"/>
        </a:xfrm>
      </p:grpSpPr>
      <p:pic>
        <p:nvPicPr>
          <p:cNvPr id="4" name="図 3">
            <a:extLst>
              <a:ext uri="{FF2B5EF4-FFF2-40B4-BE49-F238E27FC236}">
                <a16:creationId xmlns:a16="http://schemas.microsoft.com/office/drawing/2014/main" id="{3C73DC31-F588-5831-BC35-FA51CCF52DEF}"/>
              </a:ext>
            </a:extLst>
          </p:cNvPr>
          <p:cNvPicPr>
            <a:picLocks noChangeAspect="1"/>
          </p:cNvPicPr>
          <p:nvPr/>
        </p:nvPicPr>
        <p:blipFill>
          <a:blip r:embed="rId3" cstate="hqprint">
            <a:extLst>
              <a:ext uri="{28A0092B-C50C-407E-A947-70E740481C1C}">
                <a14:useLocalDpi xmlns:a14="http://schemas.microsoft.com/office/drawing/2010/main"/>
              </a:ext>
            </a:extLst>
          </a:blip>
          <a:srcRect/>
          <a:stretch>
            <a:fillRect/>
          </a:stretch>
        </p:blipFill>
        <p:spPr>
          <a:xfrm>
            <a:off x="0" y="0"/>
            <a:ext cx="12192000" cy="719328"/>
          </a:xfrm>
          <a:prstGeom prst="rect">
            <a:avLst/>
          </a:prstGeom>
        </p:spPr>
      </p:pic>
      <p:sp>
        <p:nvSpPr>
          <p:cNvPr id="11" name="テキスト ボックス 10">
            <a:extLst>
              <a:ext uri="{FF2B5EF4-FFF2-40B4-BE49-F238E27FC236}">
                <a16:creationId xmlns:a16="http://schemas.microsoft.com/office/drawing/2014/main" id="{4718B042-167F-7A04-CD1F-3A1E5B9863BF}"/>
              </a:ext>
            </a:extLst>
          </p:cNvPr>
          <p:cNvSpPr txBox="1"/>
          <p:nvPr/>
        </p:nvSpPr>
        <p:spPr>
          <a:xfrm>
            <a:off x="65000" y="107328"/>
            <a:ext cx="9144000" cy="612000"/>
          </a:xfrm>
          <a:prstGeom prst="rect">
            <a:avLst/>
          </a:prstGeom>
          <a:noFill/>
        </p:spPr>
        <p:txBody>
          <a:bodyPr wrap="square" lIns="180000" tIns="180000" rIns="0" bIns="0" rtlCol="0" anchor="ctr" anchorCtr="0">
            <a:noAutofit/>
          </a:bodyPr>
          <a:lstStyle>
            <a:defPPr>
              <a:defRPr lang="en-US"/>
            </a:defPPr>
            <a:lvl1pPr>
              <a:lnSpc>
                <a:spcPts val="4000"/>
              </a:lnSpc>
              <a:defRPr kumimoji="1" sz="3600" b="1" i="1">
                <a:solidFill>
                  <a:schemeClr val="bg1"/>
                </a:solidFill>
                <a:latin typeface="メイリオ" panose="020B0604030504040204" pitchFamily="50" charset="-128"/>
                <a:ea typeface="メイリオ" panose="020B0604030504040204" pitchFamily="50" charset="-128"/>
              </a:defRPr>
            </a:lvl1pPr>
          </a:lstStyle>
          <a:p>
            <a:r>
              <a:rPr lang="ja-JP" altLang="en-US" i="0" dirty="0"/>
              <a:t>前回の振り返り</a:t>
            </a:r>
          </a:p>
        </p:txBody>
      </p:sp>
      <p:pic>
        <p:nvPicPr>
          <p:cNvPr id="13" name="図 12">
            <a:extLst>
              <a:ext uri="{FF2B5EF4-FFF2-40B4-BE49-F238E27FC236}">
                <a16:creationId xmlns:a16="http://schemas.microsoft.com/office/drawing/2014/main" id="{DAA20307-9506-570B-FAB5-4FCC449C7429}"/>
              </a:ext>
            </a:extLst>
          </p:cNvPr>
          <p:cNvPicPr>
            <a:picLocks noChangeAspect="1"/>
          </p:cNvPicPr>
          <p:nvPr/>
        </p:nvPicPr>
        <p:blipFill>
          <a:blip r:embed="rId4"/>
          <a:srcRect/>
          <a:stretch/>
        </p:blipFill>
        <p:spPr>
          <a:xfrm>
            <a:off x="2502506" y="1502458"/>
            <a:ext cx="7186988" cy="5085689"/>
          </a:xfrm>
          <a:prstGeom prst="rect">
            <a:avLst/>
          </a:prstGeom>
          <a:ln>
            <a:solidFill>
              <a:schemeClr val="tx1">
                <a:lumMod val="50000"/>
                <a:lumOff val="50000"/>
              </a:schemeClr>
            </a:solidFill>
          </a:ln>
        </p:spPr>
      </p:pic>
      <p:sp>
        <p:nvSpPr>
          <p:cNvPr id="20" name="正方形/長方形 19">
            <a:extLst>
              <a:ext uri="{FF2B5EF4-FFF2-40B4-BE49-F238E27FC236}">
                <a16:creationId xmlns:a16="http://schemas.microsoft.com/office/drawing/2014/main" id="{D3C6A1F7-2912-8B06-EF81-5FEB9509E260}"/>
              </a:ext>
            </a:extLst>
          </p:cNvPr>
          <p:cNvSpPr/>
          <p:nvPr/>
        </p:nvSpPr>
        <p:spPr>
          <a:xfrm>
            <a:off x="2489082" y="1502034"/>
            <a:ext cx="3586136" cy="2387896"/>
          </a:xfrm>
          <a:prstGeom prst="rect">
            <a:avLst/>
          </a:prstGeom>
          <a:noFill/>
          <a:ln w="50800">
            <a:solidFill>
              <a:schemeClr val="accent2"/>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6" name="四角形: 角を丸くする 25">
            <a:extLst>
              <a:ext uri="{FF2B5EF4-FFF2-40B4-BE49-F238E27FC236}">
                <a16:creationId xmlns:a16="http://schemas.microsoft.com/office/drawing/2014/main" id="{A3C563CD-B0BC-7E92-A58D-AD9BC43C1C4B}"/>
              </a:ext>
            </a:extLst>
          </p:cNvPr>
          <p:cNvSpPr/>
          <p:nvPr/>
        </p:nvSpPr>
        <p:spPr>
          <a:xfrm>
            <a:off x="621824" y="2414966"/>
            <a:ext cx="1969557" cy="699976"/>
          </a:xfrm>
          <a:prstGeom prst="roundRect">
            <a:avLst>
              <a:gd name="adj" fmla="val 50000"/>
            </a:avLst>
          </a:prstGeom>
          <a:solidFill>
            <a:srgbClr val="FDECE9"/>
          </a:solidFill>
          <a:ln w="3810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4" name="テキスト ボックス 23">
            <a:extLst>
              <a:ext uri="{FF2B5EF4-FFF2-40B4-BE49-F238E27FC236}">
                <a16:creationId xmlns:a16="http://schemas.microsoft.com/office/drawing/2014/main" id="{05A7DEC1-9AAC-A419-10F6-FEDE60E2369F}"/>
              </a:ext>
            </a:extLst>
          </p:cNvPr>
          <p:cNvSpPr txBox="1"/>
          <p:nvPr/>
        </p:nvSpPr>
        <p:spPr>
          <a:xfrm>
            <a:off x="583494" y="2414218"/>
            <a:ext cx="2048394" cy="602468"/>
          </a:xfrm>
          <a:prstGeom prst="rect">
            <a:avLst/>
          </a:prstGeom>
          <a:noFill/>
        </p:spPr>
        <p:txBody>
          <a:bodyPr wrap="square" rtlCol="0" anchor="t" anchorCtr="0">
            <a:noAutofit/>
          </a:bodyPr>
          <a:lstStyle/>
          <a:p>
            <a:pPr algn="ctr">
              <a:lnSpc>
                <a:spcPts val="5500"/>
              </a:lnSpc>
            </a:pPr>
            <a:r>
              <a:rPr kumimoji="1" lang="en-US" altLang="ja-JP" sz="3600" b="1" dirty="0">
                <a:solidFill>
                  <a:schemeClr val="tx1">
                    <a:lumMod val="75000"/>
                    <a:lumOff val="25000"/>
                  </a:schemeClr>
                </a:solidFill>
                <a:latin typeface="メイリオ" panose="020B0604030504040204" pitchFamily="50" charset="-128"/>
                <a:ea typeface="メイリオ" panose="020B0604030504040204" pitchFamily="50" charset="-128"/>
              </a:rPr>
              <a:t>1</a:t>
            </a:r>
            <a:r>
              <a:rPr kumimoji="1" lang="ja-JP" altLang="en-US" sz="2800" b="1" dirty="0">
                <a:solidFill>
                  <a:schemeClr val="tx1">
                    <a:lumMod val="75000"/>
                    <a:lumOff val="25000"/>
                  </a:schemeClr>
                </a:solidFill>
                <a:latin typeface="メイリオ" panose="020B0604030504040204" pitchFamily="50" charset="-128"/>
                <a:ea typeface="メイリオ" panose="020B0604030504040204" pitchFamily="50" charset="-128"/>
              </a:rPr>
              <a:t>時間目</a:t>
            </a:r>
            <a:endParaRPr kumimoji="1" lang="en-US" altLang="ja-JP" sz="3600" b="1" dirty="0">
              <a:solidFill>
                <a:schemeClr val="tx1">
                  <a:lumMod val="75000"/>
                  <a:lumOff val="25000"/>
                </a:schemeClr>
              </a:solidFill>
              <a:latin typeface="メイリオ" panose="020B0604030504040204" pitchFamily="50" charset="-128"/>
              <a:ea typeface="メイリオ" panose="020B0604030504040204" pitchFamily="50" charset="-128"/>
            </a:endParaRPr>
          </a:p>
        </p:txBody>
      </p:sp>
      <p:sp>
        <p:nvSpPr>
          <p:cNvPr id="3" name="スライド番号プレースホルダー 9">
            <a:extLst>
              <a:ext uri="{FF2B5EF4-FFF2-40B4-BE49-F238E27FC236}">
                <a16:creationId xmlns:a16="http://schemas.microsoft.com/office/drawing/2014/main" id="{8A351F34-A5A2-B24B-06F6-02C5E6A2064D}"/>
              </a:ext>
            </a:extLst>
          </p:cNvPr>
          <p:cNvSpPr txBox="1">
            <a:spLocks/>
          </p:cNvSpPr>
          <p:nvPr/>
        </p:nvSpPr>
        <p:spPr>
          <a:xfrm>
            <a:off x="11322921" y="0"/>
            <a:ext cx="869079"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316C58C4-C82E-4833-8098-8F727F1E616F}" type="slidenum">
              <a:rPr kumimoji="1" lang="ja-JP" altLang="en-US" sz="1600" smtClean="0">
                <a:solidFill>
                  <a:schemeClr val="bg1"/>
                </a:solidFill>
                <a:latin typeface="メイリオ" panose="020B0604030504040204" pitchFamily="50" charset="-128"/>
                <a:ea typeface="メイリオ" panose="020B0604030504040204" pitchFamily="50" charset="-128"/>
              </a:rPr>
              <a:pPr/>
              <a:t>2</a:t>
            </a:fld>
            <a:endParaRPr kumimoji="1" lang="ja-JP" altLang="en-US" sz="1600" dirty="0">
              <a:solidFill>
                <a:schemeClr val="bg1"/>
              </a:solidFill>
              <a:latin typeface="メイリオ" panose="020B0604030504040204" pitchFamily="50" charset="-128"/>
              <a:ea typeface="メイリオ" panose="020B0604030504040204" pitchFamily="50" charset="-128"/>
            </a:endParaRPr>
          </a:p>
        </p:txBody>
      </p:sp>
      <p:sp>
        <p:nvSpPr>
          <p:cNvPr id="5" name="正方形/長方形 4">
            <a:extLst>
              <a:ext uri="{FF2B5EF4-FFF2-40B4-BE49-F238E27FC236}">
                <a16:creationId xmlns:a16="http://schemas.microsoft.com/office/drawing/2014/main" id="{10A40B54-CFCB-D039-C11F-4EA4309EE2F6}"/>
              </a:ext>
            </a:extLst>
          </p:cNvPr>
          <p:cNvSpPr/>
          <p:nvPr/>
        </p:nvSpPr>
        <p:spPr>
          <a:xfrm>
            <a:off x="6129718" y="1502034"/>
            <a:ext cx="1857526" cy="5085688"/>
          </a:xfrm>
          <a:prstGeom prst="rect">
            <a:avLst/>
          </a:prstGeom>
          <a:noFill/>
          <a:ln w="50800">
            <a:solidFill>
              <a:srgbClr val="2F528F"/>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四角形: 角を丸くする 6">
            <a:extLst>
              <a:ext uri="{FF2B5EF4-FFF2-40B4-BE49-F238E27FC236}">
                <a16:creationId xmlns:a16="http://schemas.microsoft.com/office/drawing/2014/main" id="{C7B660FB-1DA0-C07A-C85A-5923DB6700BF}"/>
              </a:ext>
            </a:extLst>
          </p:cNvPr>
          <p:cNvSpPr/>
          <p:nvPr/>
        </p:nvSpPr>
        <p:spPr>
          <a:xfrm>
            <a:off x="6046354" y="830387"/>
            <a:ext cx="2024009" cy="719328"/>
          </a:xfrm>
          <a:prstGeom prst="roundRect">
            <a:avLst>
              <a:gd name="adj" fmla="val 50000"/>
            </a:avLst>
          </a:prstGeom>
          <a:solidFill>
            <a:srgbClr val="FDECE9"/>
          </a:solidFill>
          <a:ln w="38100">
            <a:solidFill>
              <a:srgbClr val="2F528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 name="テキスト ボックス 8">
            <a:extLst>
              <a:ext uri="{FF2B5EF4-FFF2-40B4-BE49-F238E27FC236}">
                <a16:creationId xmlns:a16="http://schemas.microsoft.com/office/drawing/2014/main" id="{018A3152-A057-2B7D-1E30-2BC4C42A5247}"/>
              </a:ext>
            </a:extLst>
          </p:cNvPr>
          <p:cNvSpPr txBox="1"/>
          <p:nvPr/>
        </p:nvSpPr>
        <p:spPr>
          <a:xfrm>
            <a:off x="6005846" y="822789"/>
            <a:ext cx="2105025" cy="619124"/>
          </a:xfrm>
          <a:prstGeom prst="rect">
            <a:avLst/>
          </a:prstGeom>
          <a:noFill/>
        </p:spPr>
        <p:txBody>
          <a:bodyPr wrap="square" rtlCol="0" anchor="t" anchorCtr="0">
            <a:noAutofit/>
          </a:bodyPr>
          <a:lstStyle/>
          <a:p>
            <a:pPr algn="ctr">
              <a:lnSpc>
                <a:spcPts val="5500"/>
              </a:lnSpc>
            </a:pPr>
            <a:r>
              <a:rPr kumimoji="1" lang="ja-JP" altLang="en-US" sz="3600" b="1" dirty="0">
                <a:solidFill>
                  <a:schemeClr val="tx1">
                    <a:lumMod val="75000"/>
                    <a:lumOff val="25000"/>
                  </a:schemeClr>
                </a:solidFill>
                <a:latin typeface="メイリオ" panose="020B0604030504040204" pitchFamily="50" charset="-128"/>
                <a:ea typeface="メイリオ" panose="020B0604030504040204" pitchFamily="50" charset="-128"/>
              </a:rPr>
              <a:t>２</a:t>
            </a:r>
            <a:r>
              <a:rPr kumimoji="1" lang="ja-JP" altLang="en-US" sz="2800" b="1" dirty="0">
                <a:solidFill>
                  <a:schemeClr val="tx1">
                    <a:lumMod val="75000"/>
                    <a:lumOff val="25000"/>
                  </a:schemeClr>
                </a:solidFill>
                <a:latin typeface="メイリオ" panose="020B0604030504040204" pitchFamily="50" charset="-128"/>
                <a:ea typeface="メイリオ" panose="020B0604030504040204" pitchFamily="50" charset="-128"/>
              </a:rPr>
              <a:t>時間目</a:t>
            </a:r>
            <a:endParaRPr kumimoji="1" lang="en-US" altLang="ja-JP" sz="3600" b="1" dirty="0">
              <a:solidFill>
                <a:schemeClr val="tx1">
                  <a:lumMod val="75000"/>
                  <a:lumOff val="25000"/>
                </a:schemeClr>
              </a:solidFill>
              <a:latin typeface="メイリオ" panose="020B0604030504040204" pitchFamily="50" charset="-128"/>
              <a:ea typeface="メイリオ" panose="020B0604030504040204" pitchFamily="50" charset="-128"/>
            </a:endParaRPr>
          </a:p>
        </p:txBody>
      </p:sp>
      <p:sp>
        <p:nvSpPr>
          <p:cNvPr id="19" name="正方形/長方形 18">
            <a:extLst>
              <a:ext uri="{FF2B5EF4-FFF2-40B4-BE49-F238E27FC236}">
                <a16:creationId xmlns:a16="http://schemas.microsoft.com/office/drawing/2014/main" id="{51CDC97B-D043-1B5C-0B8A-1C0C7A1E6C10}"/>
              </a:ext>
            </a:extLst>
          </p:cNvPr>
          <p:cNvSpPr/>
          <p:nvPr/>
        </p:nvSpPr>
        <p:spPr>
          <a:xfrm>
            <a:off x="8049581" y="1502034"/>
            <a:ext cx="1615262" cy="5085689"/>
          </a:xfrm>
          <a:prstGeom prst="rect">
            <a:avLst/>
          </a:prstGeom>
          <a:noFill/>
          <a:ln w="76200">
            <a:solidFill>
              <a:srgbClr val="EB4C3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9" name="四角形: 角を丸くする 28">
            <a:extLst>
              <a:ext uri="{FF2B5EF4-FFF2-40B4-BE49-F238E27FC236}">
                <a16:creationId xmlns:a16="http://schemas.microsoft.com/office/drawing/2014/main" id="{150B2F3E-33FE-F8FF-809B-0ECA8CAEB244}"/>
              </a:ext>
            </a:extLst>
          </p:cNvPr>
          <p:cNvSpPr/>
          <p:nvPr/>
        </p:nvSpPr>
        <p:spPr>
          <a:xfrm>
            <a:off x="9600619" y="1880031"/>
            <a:ext cx="1969557" cy="1400680"/>
          </a:xfrm>
          <a:prstGeom prst="roundRect">
            <a:avLst>
              <a:gd name="adj" fmla="val 27159"/>
            </a:avLst>
          </a:prstGeom>
          <a:solidFill>
            <a:srgbClr val="FDECE9"/>
          </a:solidFill>
          <a:ln w="38100">
            <a:solidFill>
              <a:srgbClr val="EB4C3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2" name="テキスト ボックス 21">
            <a:extLst>
              <a:ext uri="{FF2B5EF4-FFF2-40B4-BE49-F238E27FC236}">
                <a16:creationId xmlns:a16="http://schemas.microsoft.com/office/drawing/2014/main" id="{66246CD6-734E-C01D-687E-7DFB8A8E57B0}"/>
              </a:ext>
            </a:extLst>
          </p:cNvPr>
          <p:cNvSpPr txBox="1"/>
          <p:nvPr/>
        </p:nvSpPr>
        <p:spPr>
          <a:xfrm>
            <a:off x="9731900" y="2045799"/>
            <a:ext cx="1673129" cy="1069143"/>
          </a:xfrm>
          <a:prstGeom prst="rect">
            <a:avLst/>
          </a:prstGeom>
          <a:noFill/>
        </p:spPr>
        <p:txBody>
          <a:bodyPr wrap="square" rtlCol="0" anchor="t" anchorCtr="0">
            <a:noAutofit/>
          </a:bodyPr>
          <a:lstStyle/>
          <a:p>
            <a:pPr algn="ctr"/>
            <a:r>
              <a:rPr kumimoji="1" lang="ja-JP" altLang="en-US" sz="3600" b="1" dirty="0">
                <a:solidFill>
                  <a:schemeClr val="tx1">
                    <a:lumMod val="75000"/>
                    <a:lumOff val="25000"/>
                  </a:schemeClr>
                </a:solidFill>
                <a:latin typeface="メイリオ" panose="020B0604030504040204" pitchFamily="50" charset="-128"/>
                <a:ea typeface="メイリオ" panose="020B0604030504040204" pitchFamily="50" charset="-128"/>
              </a:rPr>
              <a:t>本日</a:t>
            </a:r>
            <a:endParaRPr kumimoji="1" lang="en-US" altLang="ja-JP" sz="3600" b="1" dirty="0">
              <a:solidFill>
                <a:schemeClr val="tx1">
                  <a:lumMod val="75000"/>
                  <a:lumOff val="25000"/>
                </a:schemeClr>
              </a:solidFill>
              <a:latin typeface="メイリオ" panose="020B0604030504040204" pitchFamily="50" charset="-128"/>
              <a:ea typeface="メイリオ" panose="020B0604030504040204" pitchFamily="50" charset="-128"/>
            </a:endParaRPr>
          </a:p>
          <a:p>
            <a:pPr algn="ctr"/>
            <a:r>
              <a:rPr kumimoji="1" lang="en-US" altLang="ja-JP" sz="3600" b="1" dirty="0">
                <a:solidFill>
                  <a:schemeClr val="tx1">
                    <a:lumMod val="75000"/>
                    <a:lumOff val="25000"/>
                  </a:schemeClr>
                </a:solidFill>
                <a:latin typeface="メイリオ" panose="020B0604030504040204" pitchFamily="50" charset="-128"/>
                <a:ea typeface="メイリオ" panose="020B0604030504040204" pitchFamily="50" charset="-128"/>
              </a:rPr>
              <a:t>3</a:t>
            </a:r>
            <a:r>
              <a:rPr kumimoji="1" lang="ja-JP" altLang="en-US" sz="2800" b="1" dirty="0">
                <a:solidFill>
                  <a:schemeClr val="tx1">
                    <a:lumMod val="75000"/>
                    <a:lumOff val="25000"/>
                  </a:schemeClr>
                </a:solidFill>
                <a:latin typeface="メイリオ" panose="020B0604030504040204" pitchFamily="50" charset="-128"/>
                <a:ea typeface="メイリオ" panose="020B0604030504040204" pitchFamily="50" charset="-128"/>
              </a:rPr>
              <a:t>時間目</a:t>
            </a:r>
            <a:endParaRPr kumimoji="1" lang="en-US" altLang="ja-JP" sz="3600" b="1" dirty="0">
              <a:solidFill>
                <a:schemeClr val="tx1">
                  <a:lumMod val="75000"/>
                  <a:lumOff val="25000"/>
                </a:schemeClr>
              </a:solidFill>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18397017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テキスト ボックス 8">
            <a:extLst>
              <a:ext uri="{FF2B5EF4-FFF2-40B4-BE49-F238E27FC236}">
                <a16:creationId xmlns:a16="http://schemas.microsoft.com/office/drawing/2014/main" id="{3A005FA3-C34A-4456-A099-423E48BAA89A}"/>
              </a:ext>
            </a:extLst>
          </p:cNvPr>
          <p:cNvSpPr txBox="1"/>
          <p:nvPr/>
        </p:nvSpPr>
        <p:spPr>
          <a:xfrm>
            <a:off x="2586780" y="6096026"/>
            <a:ext cx="7018440" cy="461665"/>
          </a:xfrm>
          <a:prstGeom prst="rect">
            <a:avLst/>
          </a:prstGeom>
          <a:noFill/>
        </p:spPr>
        <p:txBody>
          <a:bodyPr wrap="square">
            <a:spAutoFit/>
          </a:bodyPr>
          <a:lstStyle/>
          <a:p>
            <a:pPr algn="ctr"/>
            <a:r>
              <a:rPr lang="ja-JP" altLang="en-US" sz="2400" dirty="0">
                <a:latin typeface="メイリオ" panose="020B0604030504040204" pitchFamily="50" charset="-128"/>
                <a:ea typeface="メイリオ" panose="020B0604030504040204" pitchFamily="50" charset="-128"/>
              </a:rPr>
              <a:t>阪神・淡路大震災における救助の主体と救出割合</a:t>
            </a:r>
          </a:p>
        </p:txBody>
      </p:sp>
      <p:sp>
        <p:nvSpPr>
          <p:cNvPr id="2" name="楕円 1">
            <a:extLst>
              <a:ext uri="{FF2B5EF4-FFF2-40B4-BE49-F238E27FC236}">
                <a16:creationId xmlns:a16="http://schemas.microsoft.com/office/drawing/2014/main" id="{EA480197-EBBF-4EAE-9C3B-2A4FE21C9B6C}"/>
              </a:ext>
            </a:extLst>
          </p:cNvPr>
          <p:cNvSpPr/>
          <p:nvPr/>
        </p:nvSpPr>
        <p:spPr>
          <a:xfrm>
            <a:off x="3701631" y="1269999"/>
            <a:ext cx="4680000" cy="4680000"/>
          </a:xfrm>
          <a:prstGeom prst="ellipse">
            <a:avLst/>
          </a:prstGeom>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部分円 4">
            <a:extLst>
              <a:ext uri="{FF2B5EF4-FFF2-40B4-BE49-F238E27FC236}">
                <a16:creationId xmlns:a16="http://schemas.microsoft.com/office/drawing/2014/main" id="{0EAE5E0B-B557-4FB7-B2BE-818D5867E1BD}"/>
              </a:ext>
            </a:extLst>
          </p:cNvPr>
          <p:cNvSpPr/>
          <p:nvPr/>
        </p:nvSpPr>
        <p:spPr>
          <a:xfrm>
            <a:off x="3701631" y="1269999"/>
            <a:ext cx="4680000" cy="4680000"/>
          </a:xfrm>
          <a:prstGeom prst="pie">
            <a:avLst>
              <a:gd name="adj1" fmla="val 16225661"/>
              <a:gd name="adj2" fmla="val 11231100"/>
            </a:avLst>
          </a:prstGeom>
          <a:solidFill>
            <a:srgbClr val="FF9999"/>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8" name="テキスト ボックス 7">
            <a:extLst>
              <a:ext uri="{FF2B5EF4-FFF2-40B4-BE49-F238E27FC236}">
                <a16:creationId xmlns:a16="http://schemas.microsoft.com/office/drawing/2014/main" id="{E8549208-EC35-41AC-AB33-451833084109}"/>
              </a:ext>
            </a:extLst>
          </p:cNvPr>
          <p:cNvSpPr txBox="1"/>
          <p:nvPr/>
        </p:nvSpPr>
        <p:spPr>
          <a:xfrm>
            <a:off x="4704182" y="3619757"/>
            <a:ext cx="2783634" cy="1251617"/>
          </a:xfrm>
          <a:prstGeom prst="rect">
            <a:avLst/>
          </a:prstGeom>
          <a:noFill/>
        </p:spPr>
        <p:txBody>
          <a:bodyPr wrap="square" rtlCol="0" anchor="t" anchorCtr="0">
            <a:noAutofit/>
          </a:bodyPr>
          <a:lstStyle/>
          <a:p>
            <a:pPr algn="ctr">
              <a:lnSpc>
                <a:spcPct val="150000"/>
              </a:lnSpc>
            </a:pPr>
            <a:r>
              <a:rPr kumimoji="1" lang="ja-JP" altLang="en-US" sz="4000" b="1" dirty="0">
                <a:solidFill>
                  <a:schemeClr val="bg1"/>
                </a:solidFill>
                <a:latin typeface="メイリオ" panose="020B0604030504040204" pitchFamily="50" charset="-128"/>
                <a:ea typeface="メイリオ" panose="020B0604030504040204" pitchFamily="50" charset="-128"/>
              </a:rPr>
              <a:t>約</a:t>
            </a:r>
            <a:r>
              <a:rPr kumimoji="1" lang="en-US" altLang="ja-JP" sz="4000" b="1" dirty="0">
                <a:solidFill>
                  <a:schemeClr val="bg1"/>
                </a:solidFill>
                <a:latin typeface="メイリオ" panose="020B0604030504040204" pitchFamily="50" charset="-128"/>
                <a:ea typeface="メイリオ" panose="020B0604030504040204" pitchFamily="50" charset="-128"/>
              </a:rPr>
              <a:t>77</a:t>
            </a:r>
            <a:r>
              <a:rPr kumimoji="1" lang="ja-JP" altLang="en-US" sz="4000" b="1" dirty="0">
                <a:solidFill>
                  <a:schemeClr val="bg1"/>
                </a:solidFill>
                <a:latin typeface="メイリオ" panose="020B0604030504040204" pitchFamily="50" charset="-128"/>
                <a:ea typeface="メイリオ" panose="020B0604030504040204" pitchFamily="50" charset="-128"/>
              </a:rPr>
              <a:t>％</a:t>
            </a:r>
          </a:p>
          <a:p>
            <a:pPr algn="ctr">
              <a:lnSpc>
                <a:spcPct val="150000"/>
              </a:lnSpc>
            </a:pPr>
            <a:r>
              <a:rPr kumimoji="1" lang="ja-JP" altLang="en-US" sz="4000" b="1" dirty="0">
                <a:solidFill>
                  <a:schemeClr val="bg1"/>
                </a:solidFill>
                <a:latin typeface="メイリオ" panose="020B0604030504040204" pitchFamily="50" charset="-128"/>
                <a:ea typeface="メイリオ" panose="020B0604030504040204" pitchFamily="50" charset="-128"/>
              </a:rPr>
              <a:t>近隣住民等</a:t>
            </a:r>
            <a:endParaRPr kumimoji="1" lang="en-US" altLang="ja-JP" sz="4000" b="1" dirty="0">
              <a:solidFill>
                <a:schemeClr val="bg1"/>
              </a:solidFill>
              <a:latin typeface="メイリオ" panose="020B0604030504040204" pitchFamily="50" charset="-128"/>
              <a:ea typeface="メイリオ" panose="020B0604030504040204" pitchFamily="50" charset="-128"/>
            </a:endParaRPr>
          </a:p>
        </p:txBody>
      </p:sp>
      <p:sp>
        <p:nvSpPr>
          <p:cNvPr id="4" name="テキスト ボックス 3">
            <a:extLst>
              <a:ext uri="{FF2B5EF4-FFF2-40B4-BE49-F238E27FC236}">
                <a16:creationId xmlns:a16="http://schemas.microsoft.com/office/drawing/2014/main" id="{B7D9F31B-E7BD-4026-9B09-706DD251455F}"/>
              </a:ext>
            </a:extLst>
          </p:cNvPr>
          <p:cNvSpPr txBox="1"/>
          <p:nvPr/>
        </p:nvSpPr>
        <p:spPr>
          <a:xfrm>
            <a:off x="2118513" y="908001"/>
            <a:ext cx="4493244" cy="1900718"/>
          </a:xfrm>
          <a:prstGeom prst="rect">
            <a:avLst/>
          </a:prstGeom>
          <a:noFill/>
        </p:spPr>
        <p:txBody>
          <a:bodyPr wrap="square" rtlCol="0" anchor="t" anchorCtr="0">
            <a:noAutofit/>
          </a:bodyPr>
          <a:lstStyle/>
          <a:p>
            <a:pPr>
              <a:lnSpc>
                <a:spcPct val="150000"/>
              </a:lnSpc>
            </a:pPr>
            <a:r>
              <a:rPr kumimoji="1" lang="ja-JP" altLang="en-US" sz="3600" b="1" dirty="0">
                <a:solidFill>
                  <a:srgbClr val="0070C0"/>
                </a:solidFill>
                <a:latin typeface="メイリオ" panose="020B0604030504040204" pitchFamily="50" charset="-128"/>
                <a:ea typeface="メイリオ" panose="020B0604030504040204" pitchFamily="50" charset="-128"/>
              </a:rPr>
              <a:t>消防、警察、</a:t>
            </a:r>
            <a:endParaRPr kumimoji="1" lang="en-US" altLang="ja-JP" sz="3600" b="1" dirty="0">
              <a:solidFill>
                <a:srgbClr val="0070C0"/>
              </a:solidFill>
              <a:latin typeface="メイリオ" panose="020B0604030504040204" pitchFamily="50" charset="-128"/>
              <a:ea typeface="メイリオ" panose="020B0604030504040204" pitchFamily="50" charset="-128"/>
            </a:endParaRPr>
          </a:p>
          <a:p>
            <a:pPr>
              <a:lnSpc>
                <a:spcPct val="150000"/>
              </a:lnSpc>
            </a:pPr>
            <a:r>
              <a:rPr kumimoji="1" lang="ja-JP" altLang="en-US" sz="3600" b="1" dirty="0">
                <a:solidFill>
                  <a:srgbClr val="0070C0"/>
                </a:solidFill>
                <a:latin typeface="メイリオ" panose="020B0604030504040204" pitchFamily="50" charset="-128"/>
                <a:ea typeface="メイリオ" panose="020B0604030504040204" pitchFamily="50" charset="-128"/>
              </a:rPr>
              <a:t>自衛隊</a:t>
            </a:r>
            <a:endParaRPr kumimoji="1" lang="en-US" altLang="ja-JP" sz="3600" b="1" dirty="0">
              <a:solidFill>
                <a:srgbClr val="0070C0"/>
              </a:solidFill>
              <a:latin typeface="メイリオ" panose="020B0604030504040204" pitchFamily="50" charset="-128"/>
              <a:ea typeface="メイリオ" panose="020B0604030504040204" pitchFamily="50" charset="-128"/>
            </a:endParaRPr>
          </a:p>
        </p:txBody>
      </p:sp>
      <p:sp>
        <p:nvSpPr>
          <p:cNvPr id="11" name="テキスト ボックス 10">
            <a:extLst>
              <a:ext uri="{FF2B5EF4-FFF2-40B4-BE49-F238E27FC236}">
                <a16:creationId xmlns:a16="http://schemas.microsoft.com/office/drawing/2014/main" id="{3A56877E-59D4-4E1C-8025-FE1817B77256}"/>
              </a:ext>
            </a:extLst>
          </p:cNvPr>
          <p:cNvSpPr txBox="1"/>
          <p:nvPr/>
        </p:nvSpPr>
        <p:spPr>
          <a:xfrm>
            <a:off x="4145395" y="2218273"/>
            <a:ext cx="2307593" cy="792686"/>
          </a:xfrm>
          <a:prstGeom prst="rect">
            <a:avLst/>
          </a:prstGeom>
          <a:noFill/>
        </p:spPr>
        <p:txBody>
          <a:bodyPr wrap="square" rtlCol="0" anchor="t" anchorCtr="0">
            <a:noAutofit/>
          </a:bodyPr>
          <a:lstStyle/>
          <a:p>
            <a:r>
              <a:rPr kumimoji="1" lang="ja-JP" altLang="en-US" sz="4000" b="1" dirty="0">
                <a:solidFill>
                  <a:schemeClr val="bg1"/>
                </a:solidFill>
                <a:latin typeface="メイリオ" panose="020B0604030504040204" pitchFamily="50" charset="-128"/>
                <a:ea typeface="メイリオ" panose="020B0604030504040204" pitchFamily="50" charset="-128"/>
              </a:rPr>
              <a:t>約</a:t>
            </a:r>
            <a:r>
              <a:rPr kumimoji="1" lang="en-US" altLang="ja-JP" sz="4000" b="1" dirty="0">
                <a:solidFill>
                  <a:schemeClr val="bg1"/>
                </a:solidFill>
                <a:latin typeface="メイリオ" panose="020B0604030504040204" pitchFamily="50" charset="-128"/>
                <a:ea typeface="メイリオ" panose="020B0604030504040204" pitchFamily="50" charset="-128"/>
              </a:rPr>
              <a:t>23</a:t>
            </a:r>
            <a:r>
              <a:rPr kumimoji="1" lang="ja-JP" altLang="en-US" sz="4000" b="1" dirty="0">
                <a:solidFill>
                  <a:schemeClr val="bg1"/>
                </a:solidFill>
                <a:latin typeface="メイリオ" panose="020B0604030504040204" pitchFamily="50" charset="-128"/>
                <a:ea typeface="メイリオ" panose="020B0604030504040204" pitchFamily="50" charset="-128"/>
              </a:rPr>
              <a:t>％</a:t>
            </a:r>
            <a:endParaRPr kumimoji="1" lang="en-US" altLang="ja-JP" sz="4000" b="1" dirty="0">
              <a:solidFill>
                <a:schemeClr val="bg1"/>
              </a:solidFill>
              <a:latin typeface="メイリオ" panose="020B0604030504040204" pitchFamily="50" charset="-128"/>
              <a:ea typeface="メイリオ" panose="020B0604030504040204" pitchFamily="50" charset="-128"/>
            </a:endParaRPr>
          </a:p>
        </p:txBody>
      </p:sp>
      <p:sp>
        <p:nvSpPr>
          <p:cNvPr id="13" name="テキスト ボックス 12">
            <a:extLst>
              <a:ext uri="{FF2B5EF4-FFF2-40B4-BE49-F238E27FC236}">
                <a16:creationId xmlns:a16="http://schemas.microsoft.com/office/drawing/2014/main" id="{93D883BA-A096-4BFF-B3ED-5EFDAB95E97D}"/>
              </a:ext>
            </a:extLst>
          </p:cNvPr>
          <p:cNvSpPr txBox="1"/>
          <p:nvPr/>
        </p:nvSpPr>
        <p:spPr>
          <a:xfrm>
            <a:off x="7726394" y="4639863"/>
            <a:ext cx="2941607" cy="1200329"/>
          </a:xfrm>
          <a:prstGeom prst="rect">
            <a:avLst/>
          </a:prstGeom>
          <a:noFill/>
        </p:spPr>
        <p:txBody>
          <a:bodyPr wrap="square">
            <a:spAutoFit/>
          </a:bodyPr>
          <a:lstStyle/>
          <a:p>
            <a:pPr algn="ctr"/>
            <a:r>
              <a:rPr lang="ja-JP" altLang="en-US" sz="3600" b="1" dirty="0">
                <a:latin typeface="メイリオ" panose="020B0604030504040204" pitchFamily="50" charset="-128"/>
                <a:ea typeface="メイリオ" panose="020B0604030504040204" pitchFamily="50" charset="-128"/>
              </a:rPr>
              <a:t>合計</a:t>
            </a:r>
            <a:endParaRPr lang="en-US" altLang="ja-JP" sz="3600" b="1" dirty="0">
              <a:latin typeface="メイリオ" panose="020B0604030504040204" pitchFamily="50" charset="-128"/>
              <a:ea typeface="メイリオ" panose="020B0604030504040204" pitchFamily="50" charset="-128"/>
            </a:endParaRPr>
          </a:p>
          <a:p>
            <a:pPr algn="ctr"/>
            <a:r>
              <a:rPr lang="en-US" altLang="ja-JP" sz="3600" b="1" dirty="0">
                <a:latin typeface="メイリオ" panose="020B0604030504040204" pitchFamily="50" charset="-128"/>
                <a:ea typeface="メイリオ" panose="020B0604030504040204" pitchFamily="50" charset="-128"/>
              </a:rPr>
              <a:t>35,000</a:t>
            </a:r>
            <a:r>
              <a:rPr lang="ja-JP" altLang="en-US" sz="3600" b="1" dirty="0">
                <a:latin typeface="メイリオ" panose="020B0604030504040204" pitchFamily="50" charset="-128"/>
                <a:ea typeface="メイリオ" panose="020B0604030504040204" pitchFamily="50" charset="-128"/>
              </a:rPr>
              <a:t>人</a:t>
            </a:r>
            <a:endParaRPr lang="ja-JP" altLang="en-US" sz="2800" b="1" dirty="0">
              <a:latin typeface="メイリオ" panose="020B0604030504040204" pitchFamily="50" charset="-128"/>
              <a:ea typeface="メイリオ" panose="020B0604030504040204" pitchFamily="50" charset="-128"/>
            </a:endParaRPr>
          </a:p>
        </p:txBody>
      </p:sp>
      <p:sp>
        <p:nvSpPr>
          <p:cNvPr id="15" name="テキスト ボックス 14">
            <a:extLst>
              <a:ext uri="{FF2B5EF4-FFF2-40B4-BE49-F238E27FC236}">
                <a16:creationId xmlns:a16="http://schemas.microsoft.com/office/drawing/2014/main" id="{C2DE1727-CA66-4BC0-85D0-D64EA0FAFF95}"/>
              </a:ext>
            </a:extLst>
          </p:cNvPr>
          <p:cNvSpPr txBox="1"/>
          <p:nvPr/>
        </p:nvSpPr>
        <p:spPr>
          <a:xfrm>
            <a:off x="5049521" y="6604492"/>
            <a:ext cx="7142479" cy="261610"/>
          </a:xfrm>
          <a:prstGeom prst="rect">
            <a:avLst/>
          </a:prstGeom>
          <a:noFill/>
        </p:spPr>
        <p:txBody>
          <a:bodyPr wrap="square" anchor="ctr" anchorCtr="0">
            <a:noAutofit/>
          </a:bodyPr>
          <a:lstStyle/>
          <a:p>
            <a:pPr algn="r"/>
            <a:r>
              <a:rPr lang="ja-JP" altLang="en-US" sz="1000" dirty="0">
                <a:latin typeface="メイリオ" panose="020B0604030504040204" pitchFamily="50" charset="-128"/>
                <a:ea typeface="メイリオ" panose="020B0604030504040204" pitchFamily="50" charset="-128"/>
              </a:rPr>
              <a:t>出典：平成</a:t>
            </a:r>
            <a:r>
              <a:rPr lang="en-US" altLang="ja-JP" sz="1000" dirty="0">
                <a:latin typeface="メイリオ" panose="020B0604030504040204" pitchFamily="50" charset="-128"/>
                <a:ea typeface="メイリオ" panose="020B0604030504040204" pitchFamily="50" charset="-128"/>
              </a:rPr>
              <a:t>26</a:t>
            </a:r>
            <a:r>
              <a:rPr lang="ja-JP" altLang="en-US" sz="1000" dirty="0">
                <a:latin typeface="メイリオ" panose="020B0604030504040204" pitchFamily="50" charset="-128"/>
                <a:ea typeface="メイリオ" panose="020B0604030504040204" pitchFamily="50" charset="-128"/>
              </a:rPr>
              <a:t>年度版防災白書（内閣府）</a:t>
            </a:r>
            <a:r>
              <a:rPr lang="ja-JP" altLang="en-US" sz="700" dirty="0">
                <a:latin typeface="メイリオ" panose="020B0604030504040204" pitchFamily="50" charset="-128"/>
                <a:ea typeface="メイリオ" panose="020B0604030504040204" pitchFamily="50" charset="-128"/>
              </a:rPr>
              <a:t>（</a:t>
            </a:r>
            <a:r>
              <a:rPr lang="en-US" altLang="ja-JP" sz="700" dirty="0">
                <a:latin typeface="メイリオ" panose="020B0604030504040204" pitchFamily="50" charset="-128"/>
                <a:ea typeface="メイリオ" panose="020B0604030504040204" pitchFamily="50" charset="-128"/>
              </a:rPr>
              <a:t>http://www.bousai.go.jp/kaigirep/hakusho/h26/</a:t>
            </a:r>
            <a:r>
              <a:rPr lang="ja-JP" altLang="en-US" sz="700" dirty="0">
                <a:latin typeface="メイリオ" panose="020B0604030504040204" pitchFamily="50" charset="-128"/>
                <a:ea typeface="メイリオ" panose="020B0604030504040204" pitchFamily="50" charset="-128"/>
              </a:rPr>
              <a:t>）</a:t>
            </a:r>
            <a:r>
              <a:rPr lang="ja-JP" altLang="en-US" sz="1000" dirty="0">
                <a:latin typeface="メイリオ" panose="020B0604030504040204" pitchFamily="50" charset="-128"/>
                <a:ea typeface="メイリオ" panose="020B0604030504040204" pitchFamily="50" charset="-128"/>
              </a:rPr>
              <a:t>をもとに作成</a:t>
            </a:r>
          </a:p>
        </p:txBody>
      </p:sp>
      <p:sp>
        <p:nvSpPr>
          <p:cNvPr id="6" name="テキスト ボックス 5">
            <a:extLst>
              <a:ext uri="{FF2B5EF4-FFF2-40B4-BE49-F238E27FC236}">
                <a16:creationId xmlns:a16="http://schemas.microsoft.com/office/drawing/2014/main" id="{83341AA4-3AE7-4DEF-409C-8AAAF16FA804}"/>
              </a:ext>
            </a:extLst>
          </p:cNvPr>
          <p:cNvSpPr txBox="1"/>
          <p:nvPr/>
        </p:nvSpPr>
        <p:spPr>
          <a:xfrm>
            <a:off x="2227385" y="1765131"/>
            <a:ext cx="1348153" cy="274683"/>
          </a:xfrm>
          <a:prstGeom prst="rect">
            <a:avLst/>
          </a:prstGeom>
          <a:noFill/>
        </p:spPr>
        <p:txBody>
          <a:bodyPr wrap="square" rtlCol="0" anchor="t" anchorCtr="0">
            <a:noAutofit/>
          </a:bodyPr>
          <a:lstStyle/>
          <a:p>
            <a:pPr algn="dist"/>
            <a:r>
              <a:rPr kumimoji="1" lang="ja-JP" altLang="en-US" sz="1200" dirty="0">
                <a:solidFill>
                  <a:srgbClr val="0070C0"/>
                </a:solidFill>
                <a:latin typeface="メイリオ" panose="020B0604030504040204" pitchFamily="50" charset="-128"/>
                <a:ea typeface="メイリオ" panose="020B0604030504040204" pitchFamily="50" charset="-128"/>
              </a:rPr>
              <a:t>じ え い たい</a:t>
            </a:r>
            <a:endParaRPr kumimoji="1" lang="en-US" altLang="ja-JP" sz="1200" dirty="0">
              <a:solidFill>
                <a:srgbClr val="0070C0"/>
              </a:solidFill>
              <a:latin typeface="メイリオ" panose="020B0604030504040204" pitchFamily="50" charset="-128"/>
              <a:ea typeface="メイリオ" panose="020B0604030504040204" pitchFamily="50" charset="-128"/>
            </a:endParaRPr>
          </a:p>
        </p:txBody>
      </p:sp>
      <p:pic>
        <p:nvPicPr>
          <p:cNvPr id="10" name="図 9">
            <a:extLst>
              <a:ext uri="{FF2B5EF4-FFF2-40B4-BE49-F238E27FC236}">
                <a16:creationId xmlns:a16="http://schemas.microsoft.com/office/drawing/2014/main" id="{7FF60060-161F-F3CE-04BB-1A42BE95D88F}"/>
              </a:ext>
            </a:extLst>
          </p:cNvPr>
          <p:cNvPicPr>
            <a:picLocks noChangeAspect="1"/>
          </p:cNvPicPr>
          <p:nvPr/>
        </p:nvPicPr>
        <p:blipFill>
          <a:blip r:embed="rId3" cstate="hqprint">
            <a:extLst>
              <a:ext uri="{28A0092B-C50C-407E-A947-70E740481C1C}">
                <a14:useLocalDpi xmlns:a14="http://schemas.microsoft.com/office/drawing/2010/main"/>
              </a:ext>
            </a:extLst>
          </a:blip>
          <a:srcRect/>
          <a:stretch>
            <a:fillRect/>
          </a:stretch>
        </p:blipFill>
        <p:spPr>
          <a:xfrm>
            <a:off x="0" y="0"/>
            <a:ext cx="12192000" cy="719328"/>
          </a:xfrm>
          <a:prstGeom prst="rect">
            <a:avLst/>
          </a:prstGeom>
        </p:spPr>
      </p:pic>
      <p:sp>
        <p:nvSpPr>
          <p:cNvPr id="12" name="テキスト ボックス 11">
            <a:extLst>
              <a:ext uri="{FF2B5EF4-FFF2-40B4-BE49-F238E27FC236}">
                <a16:creationId xmlns:a16="http://schemas.microsoft.com/office/drawing/2014/main" id="{4FCCED17-510A-2BB0-46B0-B9DA3E746E0B}"/>
              </a:ext>
            </a:extLst>
          </p:cNvPr>
          <p:cNvSpPr txBox="1"/>
          <p:nvPr/>
        </p:nvSpPr>
        <p:spPr>
          <a:xfrm>
            <a:off x="65000" y="90530"/>
            <a:ext cx="9144000" cy="612000"/>
          </a:xfrm>
          <a:prstGeom prst="rect">
            <a:avLst/>
          </a:prstGeom>
          <a:noFill/>
        </p:spPr>
        <p:txBody>
          <a:bodyPr wrap="square" lIns="180000" tIns="180000" rIns="0" bIns="0" rtlCol="0" anchor="ctr" anchorCtr="0">
            <a:noAutofit/>
          </a:bodyPr>
          <a:lstStyle>
            <a:defPPr>
              <a:defRPr lang="en-US"/>
            </a:defPPr>
            <a:lvl1pPr>
              <a:lnSpc>
                <a:spcPts val="4000"/>
              </a:lnSpc>
              <a:defRPr kumimoji="1" sz="3600" b="1" i="1">
                <a:solidFill>
                  <a:schemeClr val="bg1"/>
                </a:solidFill>
                <a:latin typeface="メイリオ" panose="020B0604030504040204" pitchFamily="50" charset="-128"/>
                <a:ea typeface="メイリオ" panose="020B0604030504040204" pitchFamily="50" charset="-128"/>
              </a:defRPr>
            </a:lvl1pPr>
          </a:lstStyle>
          <a:p>
            <a:r>
              <a:rPr lang="ja-JP" altLang="en-US" dirty="0"/>
              <a:t>災害時に助けてくれるのは近隣住民</a:t>
            </a:r>
          </a:p>
        </p:txBody>
      </p:sp>
      <p:sp>
        <p:nvSpPr>
          <p:cNvPr id="14" name="スライド番号プレースホルダー 9">
            <a:extLst>
              <a:ext uri="{FF2B5EF4-FFF2-40B4-BE49-F238E27FC236}">
                <a16:creationId xmlns:a16="http://schemas.microsoft.com/office/drawing/2014/main" id="{7AFEE0D7-0BF5-AB96-37C3-5F42BBD1FF2F}"/>
              </a:ext>
            </a:extLst>
          </p:cNvPr>
          <p:cNvSpPr txBox="1">
            <a:spLocks/>
          </p:cNvSpPr>
          <p:nvPr/>
        </p:nvSpPr>
        <p:spPr>
          <a:xfrm>
            <a:off x="11322921" y="0"/>
            <a:ext cx="869079"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316C58C4-C82E-4833-8098-8F727F1E616F}" type="slidenum">
              <a:rPr kumimoji="1" lang="ja-JP" altLang="en-US" sz="1600" smtClean="0">
                <a:solidFill>
                  <a:schemeClr val="bg1"/>
                </a:solidFill>
                <a:latin typeface="メイリオ" panose="020B0604030504040204" pitchFamily="50" charset="-128"/>
                <a:ea typeface="メイリオ" panose="020B0604030504040204" pitchFamily="50" charset="-128"/>
              </a:rPr>
              <a:pPr/>
              <a:t>29</a:t>
            </a:fld>
            <a:endParaRPr kumimoji="1" lang="ja-JP" altLang="en-US" sz="1600" dirty="0">
              <a:solidFill>
                <a:schemeClr val="bg1"/>
              </a:solidFill>
              <a:latin typeface="メイリオ" panose="020B0604030504040204" pitchFamily="50" charset="-128"/>
              <a:ea typeface="メイリオ" panose="020B0604030504040204" pitchFamily="50" charset="-128"/>
            </a:endParaRPr>
          </a:p>
        </p:txBody>
      </p:sp>
      <p:sp>
        <p:nvSpPr>
          <p:cNvPr id="16" name="テキスト ボックス 15">
            <a:extLst>
              <a:ext uri="{FF2B5EF4-FFF2-40B4-BE49-F238E27FC236}">
                <a16:creationId xmlns:a16="http://schemas.microsoft.com/office/drawing/2014/main" id="{8845A368-167D-6267-C029-79FF70B24E62}"/>
              </a:ext>
            </a:extLst>
          </p:cNvPr>
          <p:cNvSpPr txBox="1"/>
          <p:nvPr/>
        </p:nvSpPr>
        <p:spPr>
          <a:xfrm>
            <a:off x="8643675" y="5972915"/>
            <a:ext cx="961545" cy="246221"/>
          </a:xfrm>
          <a:prstGeom prst="rect">
            <a:avLst/>
          </a:prstGeom>
          <a:noFill/>
        </p:spPr>
        <p:txBody>
          <a:bodyPr wrap="square">
            <a:spAutoFit/>
          </a:bodyPr>
          <a:lstStyle/>
          <a:p>
            <a:pPr algn="ctr"/>
            <a:r>
              <a:rPr lang="ja-JP" altLang="en-US" sz="1000" dirty="0">
                <a:latin typeface="メイリオ" panose="020B0604030504040204" pitchFamily="50" charset="-128"/>
                <a:ea typeface="メイリオ" panose="020B0604030504040204" pitchFamily="50" charset="-128"/>
              </a:rPr>
              <a:t>わりあい</a:t>
            </a:r>
          </a:p>
        </p:txBody>
      </p:sp>
      <p:sp>
        <p:nvSpPr>
          <p:cNvPr id="17" name="テキスト ボックス 16">
            <a:extLst>
              <a:ext uri="{FF2B5EF4-FFF2-40B4-BE49-F238E27FC236}">
                <a16:creationId xmlns:a16="http://schemas.microsoft.com/office/drawing/2014/main" id="{F6CCB16A-28CB-7126-67E0-A3C5C4E186D0}"/>
              </a:ext>
            </a:extLst>
          </p:cNvPr>
          <p:cNvSpPr txBox="1"/>
          <p:nvPr/>
        </p:nvSpPr>
        <p:spPr>
          <a:xfrm>
            <a:off x="5743197" y="-29193"/>
            <a:ext cx="1074063" cy="323165"/>
          </a:xfrm>
          <a:prstGeom prst="rect">
            <a:avLst/>
          </a:prstGeom>
          <a:noFill/>
        </p:spPr>
        <p:txBody>
          <a:bodyPr wrap="square" rIns="0">
            <a:spAutoFit/>
          </a:bodyPr>
          <a:lstStyle/>
          <a:p>
            <a:r>
              <a:rPr lang="ja-JP" altLang="en-US" sz="1500" dirty="0">
                <a:solidFill>
                  <a:schemeClr val="bg1"/>
                </a:solidFill>
                <a:latin typeface="メイリオ" panose="020B0604030504040204" pitchFamily="50" charset="-128"/>
                <a:ea typeface="メイリオ" panose="020B0604030504040204" pitchFamily="50" charset="-128"/>
              </a:rPr>
              <a:t>きんりん</a:t>
            </a:r>
          </a:p>
        </p:txBody>
      </p:sp>
      <p:sp>
        <p:nvSpPr>
          <p:cNvPr id="18" name="テキスト ボックス 17">
            <a:extLst>
              <a:ext uri="{FF2B5EF4-FFF2-40B4-BE49-F238E27FC236}">
                <a16:creationId xmlns:a16="http://schemas.microsoft.com/office/drawing/2014/main" id="{179E237F-2F39-48FD-EC51-BF6D9553D1B3}"/>
              </a:ext>
            </a:extLst>
          </p:cNvPr>
          <p:cNvSpPr txBox="1"/>
          <p:nvPr/>
        </p:nvSpPr>
        <p:spPr>
          <a:xfrm>
            <a:off x="4608425" y="4466035"/>
            <a:ext cx="1502930" cy="461665"/>
          </a:xfrm>
          <a:prstGeom prst="rect">
            <a:avLst/>
          </a:prstGeom>
          <a:noFill/>
        </p:spPr>
        <p:txBody>
          <a:bodyPr wrap="square" rtlCol="0" anchor="t" anchorCtr="0">
            <a:noAutofit/>
          </a:bodyPr>
          <a:lstStyle/>
          <a:p>
            <a:pPr algn="ctr">
              <a:lnSpc>
                <a:spcPct val="150000"/>
              </a:lnSpc>
            </a:pPr>
            <a:r>
              <a:rPr kumimoji="1" lang="ja-JP" altLang="en-US" sz="1600" b="1" dirty="0">
                <a:solidFill>
                  <a:schemeClr val="bg1"/>
                </a:solidFill>
                <a:latin typeface="メイリオ" panose="020B0604030504040204" pitchFamily="50" charset="-128"/>
                <a:ea typeface="メイリオ" panose="020B0604030504040204" pitchFamily="50" charset="-128"/>
              </a:rPr>
              <a:t>きんりん</a:t>
            </a:r>
            <a:endParaRPr kumimoji="1" lang="en-US" altLang="ja-JP" sz="1600" b="1" dirty="0">
              <a:solidFill>
                <a:schemeClr val="bg1"/>
              </a:solidFill>
              <a:latin typeface="メイリオ" panose="020B0604030504040204" pitchFamily="50" charset="-128"/>
              <a:ea typeface="メイリオ" panose="020B0604030504040204" pitchFamily="50" charset="-128"/>
            </a:endParaRPr>
          </a:p>
        </p:txBody>
      </p:sp>
      <p:sp>
        <p:nvSpPr>
          <p:cNvPr id="7" name="テキスト ボックス 6">
            <a:extLst>
              <a:ext uri="{FF2B5EF4-FFF2-40B4-BE49-F238E27FC236}">
                <a16:creationId xmlns:a16="http://schemas.microsoft.com/office/drawing/2014/main" id="{752B6E23-0F37-A269-D5BF-986D10D64A76}"/>
              </a:ext>
            </a:extLst>
          </p:cNvPr>
          <p:cNvSpPr txBox="1"/>
          <p:nvPr/>
        </p:nvSpPr>
        <p:spPr>
          <a:xfrm>
            <a:off x="3512038" y="950943"/>
            <a:ext cx="1032887" cy="245031"/>
          </a:xfrm>
          <a:prstGeom prst="rect">
            <a:avLst/>
          </a:prstGeom>
          <a:noFill/>
        </p:spPr>
        <p:txBody>
          <a:bodyPr wrap="square" rtlCol="0" anchor="t" anchorCtr="0">
            <a:noAutofit/>
          </a:bodyPr>
          <a:lstStyle/>
          <a:p>
            <a:pPr algn="dist"/>
            <a:r>
              <a:rPr kumimoji="1" lang="ja-JP" altLang="en-US" sz="1200" dirty="0">
                <a:solidFill>
                  <a:srgbClr val="0070C0"/>
                </a:solidFill>
                <a:latin typeface="メイリオ" panose="020B0604030504040204" pitchFamily="50" charset="-128"/>
                <a:ea typeface="メイリオ" panose="020B0604030504040204" pitchFamily="50" charset="-128"/>
              </a:rPr>
              <a:t>けいさつ</a:t>
            </a:r>
            <a:endParaRPr kumimoji="1" lang="en-US" altLang="ja-JP" sz="1200" dirty="0">
              <a:solidFill>
                <a:srgbClr val="0070C0"/>
              </a:solidFill>
              <a:latin typeface="メイリオ" panose="020B0604030504040204" pitchFamily="50" charset="-128"/>
              <a:ea typeface="メイリオ" panose="020B0604030504040204" pitchFamily="50" charset="-128"/>
            </a:endParaRPr>
          </a:p>
        </p:txBody>
      </p:sp>
      <p:sp>
        <p:nvSpPr>
          <p:cNvPr id="20" name="テキスト ボックス 19">
            <a:extLst>
              <a:ext uri="{FF2B5EF4-FFF2-40B4-BE49-F238E27FC236}">
                <a16:creationId xmlns:a16="http://schemas.microsoft.com/office/drawing/2014/main" id="{84331C89-E540-E79D-B43B-FABA13E46D2B}"/>
              </a:ext>
            </a:extLst>
          </p:cNvPr>
          <p:cNvSpPr txBox="1"/>
          <p:nvPr/>
        </p:nvSpPr>
        <p:spPr>
          <a:xfrm>
            <a:off x="3604321" y="5957857"/>
            <a:ext cx="718874" cy="246221"/>
          </a:xfrm>
          <a:prstGeom prst="rect">
            <a:avLst/>
          </a:prstGeom>
          <a:noFill/>
        </p:spPr>
        <p:txBody>
          <a:bodyPr wrap="square">
            <a:spAutoFit/>
          </a:bodyPr>
          <a:lstStyle/>
          <a:p>
            <a:pPr algn="ctr"/>
            <a:r>
              <a:rPr lang="ja-JP" altLang="en-US" sz="1000" dirty="0">
                <a:latin typeface="メイリオ" panose="020B0604030504040204" pitchFamily="50" charset="-128"/>
                <a:ea typeface="メイリオ" panose="020B0604030504040204" pitchFamily="50" charset="-128"/>
              </a:rPr>
              <a:t>あわじ</a:t>
            </a:r>
          </a:p>
        </p:txBody>
      </p:sp>
      <p:sp>
        <p:nvSpPr>
          <p:cNvPr id="22" name="テキスト ボックス 21">
            <a:extLst>
              <a:ext uri="{FF2B5EF4-FFF2-40B4-BE49-F238E27FC236}">
                <a16:creationId xmlns:a16="http://schemas.microsoft.com/office/drawing/2014/main" id="{C1E7E9CE-8BD2-D479-BA00-E836DEB42D40}"/>
              </a:ext>
            </a:extLst>
          </p:cNvPr>
          <p:cNvSpPr txBox="1"/>
          <p:nvPr/>
        </p:nvSpPr>
        <p:spPr>
          <a:xfrm>
            <a:off x="4210887" y="5970583"/>
            <a:ext cx="961545" cy="246221"/>
          </a:xfrm>
          <a:prstGeom prst="rect">
            <a:avLst/>
          </a:prstGeom>
          <a:noFill/>
        </p:spPr>
        <p:txBody>
          <a:bodyPr wrap="square">
            <a:spAutoFit/>
          </a:bodyPr>
          <a:lstStyle/>
          <a:p>
            <a:pPr algn="ctr"/>
            <a:r>
              <a:rPr lang="ja-JP" altLang="en-US" sz="1000" dirty="0">
                <a:latin typeface="メイリオ" panose="020B0604030504040204" pitchFamily="50" charset="-128"/>
                <a:ea typeface="メイリオ" panose="020B0604030504040204" pitchFamily="50" charset="-128"/>
              </a:rPr>
              <a:t>だいしんさい</a:t>
            </a:r>
          </a:p>
        </p:txBody>
      </p:sp>
      <p:sp>
        <p:nvSpPr>
          <p:cNvPr id="24" name="テキスト ボックス 23">
            <a:extLst>
              <a:ext uri="{FF2B5EF4-FFF2-40B4-BE49-F238E27FC236}">
                <a16:creationId xmlns:a16="http://schemas.microsoft.com/office/drawing/2014/main" id="{64FE9B2B-4CA5-AD2A-626E-DA490330A277}"/>
              </a:ext>
            </a:extLst>
          </p:cNvPr>
          <p:cNvSpPr txBox="1"/>
          <p:nvPr/>
        </p:nvSpPr>
        <p:spPr>
          <a:xfrm>
            <a:off x="2679474" y="5957857"/>
            <a:ext cx="718874" cy="246221"/>
          </a:xfrm>
          <a:prstGeom prst="rect">
            <a:avLst/>
          </a:prstGeom>
          <a:noFill/>
        </p:spPr>
        <p:txBody>
          <a:bodyPr wrap="square">
            <a:spAutoFit/>
          </a:bodyPr>
          <a:lstStyle/>
          <a:p>
            <a:pPr algn="ctr"/>
            <a:r>
              <a:rPr lang="ja-JP" altLang="en-US" sz="1000" dirty="0">
                <a:latin typeface="メイリオ" panose="020B0604030504040204" pitchFamily="50" charset="-128"/>
                <a:ea typeface="メイリオ" panose="020B0604030504040204" pitchFamily="50" charset="-128"/>
              </a:rPr>
              <a:t>はんしん</a:t>
            </a:r>
          </a:p>
        </p:txBody>
      </p:sp>
    </p:spTree>
    <p:extLst>
      <p:ext uri="{BB962C8B-B14F-4D97-AF65-F5344CB8AC3E}">
        <p14:creationId xmlns:p14="http://schemas.microsoft.com/office/powerpoint/2010/main" val="14453744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B7D9F31B-E7BD-4026-9B09-706DD251455F}"/>
              </a:ext>
            </a:extLst>
          </p:cNvPr>
          <p:cNvSpPr txBox="1"/>
          <p:nvPr/>
        </p:nvSpPr>
        <p:spPr>
          <a:xfrm>
            <a:off x="362139" y="941772"/>
            <a:ext cx="11829861" cy="5776528"/>
          </a:xfrm>
          <a:prstGeom prst="rect">
            <a:avLst/>
          </a:prstGeom>
          <a:noFill/>
        </p:spPr>
        <p:txBody>
          <a:bodyPr wrap="square" rtlCol="0" anchor="t" anchorCtr="0">
            <a:noAutofit/>
          </a:bodyPr>
          <a:lstStyle/>
          <a:p>
            <a:pPr>
              <a:lnSpc>
                <a:spcPts val="5500"/>
              </a:lnSpc>
              <a:spcBef>
                <a:spcPts val="1200"/>
              </a:spcBef>
            </a:pPr>
            <a:r>
              <a:rPr kumimoji="1" lang="ja-JP" altLang="en-US" sz="4800" b="1" dirty="0">
                <a:solidFill>
                  <a:schemeClr val="tx1">
                    <a:lumMod val="75000"/>
                    <a:lumOff val="25000"/>
                  </a:schemeClr>
                </a:solidFill>
                <a:latin typeface="メイリオ" panose="020B0604030504040204" pitchFamily="50" charset="-128"/>
                <a:ea typeface="メイリオ" panose="020B0604030504040204" pitchFamily="50" charset="-128"/>
              </a:rPr>
              <a:t>●想定を信じるな</a:t>
            </a:r>
            <a:endParaRPr kumimoji="1" lang="en-US" altLang="ja-JP" sz="4800" b="1" dirty="0">
              <a:solidFill>
                <a:schemeClr val="tx1">
                  <a:lumMod val="75000"/>
                  <a:lumOff val="25000"/>
                </a:schemeClr>
              </a:solidFill>
              <a:latin typeface="メイリオ" panose="020B0604030504040204" pitchFamily="50" charset="-128"/>
              <a:ea typeface="メイリオ" panose="020B0604030504040204" pitchFamily="50" charset="-128"/>
            </a:endParaRPr>
          </a:p>
          <a:p>
            <a:pPr>
              <a:spcBef>
                <a:spcPts val="1200"/>
              </a:spcBef>
            </a:pPr>
            <a:r>
              <a:rPr lang="ja-JP" altLang="en-US" sz="2800" dirty="0">
                <a:solidFill>
                  <a:srgbClr val="000000"/>
                </a:solidFill>
                <a:latin typeface="メイリオ" panose="020B0604030504040204" pitchFamily="50" charset="-128"/>
                <a:ea typeface="メイリオ" panose="020B0604030504040204" pitchFamily="50" charset="-128"/>
              </a:rPr>
              <a:t>・相手は自然、何が起こるかはわかりません！</a:t>
            </a:r>
            <a:endParaRPr lang="en-US" altLang="ja-JP" sz="2800" dirty="0">
              <a:solidFill>
                <a:srgbClr val="000000"/>
              </a:solidFill>
              <a:latin typeface="メイリオ" panose="020B0604030504040204" pitchFamily="50" charset="-128"/>
              <a:ea typeface="メイリオ" panose="020B0604030504040204" pitchFamily="50" charset="-128"/>
            </a:endParaRPr>
          </a:p>
          <a:p>
            <a:pPr>
              <a:spcBef>
                <a:spcPts val="1200"/>
              </a:spcBef>
            </a:pPr>
            <a:endParaRPr lang="en-US" altLang="ja-JP" dirty="0">
              <a:solidFill>
                <a:srgbClr val="000000"/>
              </a:solidFill>
              <a:latin typeface="メイリオ" panose="020B0604030504040204" pitchFamily="50" charset="-128"/>
              <a:ea typeface="メイリオ" panose="020B0604030504040204" pitchFamily="50" charset="-128"/>
            </a:endParaRPr>
          </a:p>
          <a:p>
            <a:pPr>
              <a:lnSpc>
                <a:spcPts val="5500"/>
              </a:lnSpc>
            </a:pPr>
            <a:r>
              <a:rPr kumimoji="1" lang="ja-JP" altLang="en-US" sz="4800" b="1" dirty="0">
                <a:solidFill>
                  <a:schemeClr val="tx1">
                    <a:lumMod val="75000"/>
                    <a:lumOff val="25000"/>
                  </a:schemeClr>
                </a:solidFill>
                <a:latin typeface="メイリオ" panose="020B0604030504040204" pitchFamily="50" charset="-128"/>
                <a:ea typeface="メイリオ" panose="020B0604030504040204" pitchFamily="50" charset="-128"/>
              </a:rPr>
              <a:t>●最善を尽くせ</a:t>
            </a:r>
            <a:endParaRPr kumimoji="1" lang="en-US" altLang="ja-JP" sz="4800" b="1" dirty="0">
              <a:solidFill>
                <a:schemeClr val="tx1">
                  <a:lumMod val="75000"/>
                  <a:lumOff val="25000"/>
                </a:schemeClr>
              </a:solidFill>
              <a:latin typeface="メイリオ" panose="020B0604030504040204" pitchFamily="50" charset="-128"/>
              <a:ea typeface="メイリオ" panose="020B0604030504040204" pitchFamily="50" charset="-128"/>
            </a:endParaRPr>
          </a:p>
          <a:p>
            <a:pPr>
              <a:spcBef>
                <a:spcPts val="1200"/>
              </a:spcBef>
            </a:pPr>
            <a:r>
              <a:rPr lang="ja-JP" altLang="en-US" sz="2800" dirty="0">
                <a:solidFill>
                  <a:srgbClr val="000000"/>
                </a:solidFill>
                <a:latin typeface="メイリオ" panose="020B0604030504040204" pitchFamily="50" charset="-128"/>
                <a:ea typeface="メイリオ" panose="020B0604030504040204" pitchFamily="50" charset="-128"/>
              </a:rPr>
              <a:t>・その場、その時、最も安全と思われる対応をとりましょう！</a:t>
            </a:r>
            <a:endParaRPr lang="en-US" altLang="ja-JP" sz="2800" dirty="0">
              <a:solidFill>
                <a:srgbClr val="000000"/>
              </a:solidFill>
              <a:latin typeface="メイリオ" panose="020B0604030504040204" pitchFamily="50" charset="-128"/>
              <a:ea typeface="メイリオ" panose="020B0604030504040204" pitchFamily="50" charset="-128"/>
            </a:endParaRPr>
          </a:p>
          <a:p>
            <a:endParaRPr kumimoji="1" lang="en-US" altLang="ja-JP" dirty="0">
              <a:solidFill>
                <a:schemeClr val="tx1">
                  <a:lumMod val="75000"/>
                  <a:lumOff val="25000"/>
                </a:schemeClr>
              </a:solidFill>
              <a:latin typeface="メイリオ" panose="020B0604030504040204" pitchFamily="50" charset="-128"/>
              <a:ea typeface="メイリオ" panose="020B0604030504040204" pitchFamily="50" charset="-128"/>
            </a:endParaRPr>
          </a:p>
          <a:p>
            <a:pPr>
              <a:lnSpc>
                <a:spcPts val="5500"/>
              </a:lnSpc>
            </a:pPr>
            <a:r>
              <a:rPr kumimoji="1" lang="ja-JP" altLang="en-US" sz="4800" b="1" dirty="0">
                <a:solidFill>
                  <a:schemeClr val="tx1">
                    <a:lumMod val="75000"/>
                    <a:lumOff val="25000"/>
                  </a:schemeClr>
                </a:solidFill>
                <a:latin typeface="メイリオ" panose="020B0604030504040204" pitchFamily="50" charset="-128"/>
                <a:ea typeface="メイリオ" panose="020B0604030504040204" pitchFamily="50" charset="-128"/>
              </a:rPr>
              <a:t>●率先避難者たれ</a:t>
            </a:r>
            <a:endParaRPr kumimoji="1" lang="en-US" altLang="ja-JP" sz="4800" b="1" dirty="0">
              <a:solidFill>
                <a:schemeClr val="tx1">
                  <a:lumMod val="75000"/>
                  <a:lumOff val="25000"/>
                </a:schemeClr>
              </a:solidFill>
              <a:latin typeface="メイリオ" panose="020B0604030504040204" pitchFamily="50" charset="-128"/>
              <a:ea typeface="メイリオ" panose="020B0604030504040204" pitchFamily="50" charset="-128"/>
            </a:endParaRPr>
          </a:p>
          <a:p>
            <a:pPr>
              <a:spcBef>
                <a:spcPts val="1200"/>
              </a:spcBef>
            </a:pPr>
            <a:r>
              <a:rPr lang="ja-JP" altLang="en-US" sz="2800" dirty="0">
                <a:solidFill>
                  <a:srgbClr val="000000"/>
                </a:solidFill>
                <a:latin typeface="メイリオ" panose="020B0604030504040204" pitchFamily="50" charset="-128"/>
                <a:ea typeface="メイリオ" panose="020B0604030504040204" pitchFamily="50" charset="-128"/>
              </a:rPr>
              <a:t>・いざというとき、適切な行動をとることは難しいこと。</a:t>
            </a:r>
          </a:p>
          <a:p>
            <a:r>
              <a:rPr lang="ja-JP" altLang="en-US" sz="2800" dirty="0">
                <a:solidFill>
                  <a:srgbClr val="000000"/>
                </a:solidFill>
                <a:latin typeface="メイリオ" panose="020B0604030504040204" pitchFamily="50" charset="-128"/>
                <a:ea typeface="メイリオ" panose="020B0604030504040204" pitchFamily="50" charset="-128"/>
              </a:rPr>
              <a:t>・それを理解した上で、まずは自分が対応することを心がけよう！</a:t>
            </a:r>
            <a:endParaRPr kumimoji="1" lang="en-US" altLang="ja-JP" sz="5400" dirty="0">
              <a:solidFill>
                <a:schemeClr val="tx1">
                  <a:lumMod val="75000"/>
                  <a:lumOff val="25000"/>
                </a:schemeClr>
              </a:solidFill>
              <a:latin typeface="メイリオ" panose="020B0604030504040204" pitchFamily="50" charset="-128"/>
              <a:ea typeface="メイリオ" panose="020B0604030504040204" pitchFamily="50" charset="-128"/>
            </a:endParaRPr>
          </a:p>
        </p:txBody>
      </p:sp>
      <p:sp>
        <p:nvSpPr>
          <p:cNvPr id="10" name="テキスト ボックス 9">
            <a:extLst>
              <a:ext uri="{FF2B5EF4-FFF2-40B4-BE49-F238E27FC236}">
                <a16:creationId xmlns:a16="http://schemas.microsoft.com/office/drawing/2014/main" id="{D41B4832-4F1D-47A7-A39C-93DBF5B1E228}"/>
              </a:ext>
            </a:extLst>
          </p:cNvPr>
          <p:cNvSpPr txBox="1"/>
          <p:nvPr/>
        </p:nvSpPr>
        <p:spPr>
          <a:xfrm>
            <a:off x="5238562" y="6144787"/>
            <a:ext cx="6591299" cy="612000"/>
          </a:xfrm>
          <a:prstGeom prst="rect">
            <a:avLst/>
          </a:prstGeom>
          <a:noFill/>
        </p:spPr>
        <p:txBody>
          <a:bodyPr wrap="square" lIns="180000" tIns="0" rIns="0" bIns="0" rtlCol="0" anchor="ctr" anchorCtr="0">
            <a:noAutofit/>
          </a:bodyPr>
          <a:lstStyle>
            <a:defPPr>
              <a:defRPr lang="en-US"/>
            </a:defPPr>
            <a:lvl1pPr>
              <a:lnSpc>
                <a:spcPts val="4000"/>
              </a:lnSpc>
              <a:defRPr kumimoji="1" sz="3600" b="1" i="1">
                <a:solidFill>
                  <a:schemeClr val="bg1"/>
                </a:solidFill>
                <a:latin typeface="メイリオ" panose="020B0604030504040204" pitchFamily="50" charset="-128"/>
                <a:ea typeface="メイリオ" panose="020B0604030504040204" pitchFamily="50" charset="-128"/>
              </a:defRPr>
            </a:lvl1pPr>
          </a:lstStyle>
          <a:p>
            <a:pPr algn="r">
              <a:lnSpc>
                <a:spcPct val="100000"/>
              </a:lnSpc>
            </a:pPr>
            <a:r>
              <a:rPr lang="ja-JP" altLang="en-US" sz="2000" b="0" dirty="0">
                <a:solidFill>
                  <a:schemeClr val="tx1"/>
                </a:solidFill>
              </a:rPr>
              <a:t>参考：岩手県釜石市における津波避難の３原則</a:t>
            </a:r>
          </a:p>
        </p:txBody>
      </p:sp>
      <p:sp>
        <p:nvSpPr>
          <p:cNvPr id="6" name="テキスト ボックス 5">
            <a:extLst>
              <a:ext uri="{FF2B5EF4-FFF2-40B4-BE49-F238E27FC236}">
                <a16:creationId xmlns:a16="http://schemas.microsoft.com/office/drawing/2014/main" id="{53200E09-7DC8-4755-8B14-DAE845EFBD32}"/>
              </a:ext>
            </a:extLst>
          </p:cNvPr>
          <p:cNvSpPr txBox="1"/>
          <p:nvPr/>
        </p:nvSpPr>
        <p:spPr>
          <a:xfrm>
            <a:off x="2628901" y="6633677"/>
            <a:ext cx="9563099" cy="246221"/>
          </a:xfrm>
          <a:prstGeom prst="rect">
            <a:avLst/>
          </a:prstGeom>
          <a:noFill/>
        </p:spPr>
        <p:txBody>
          <a:bodyPr wrap="square">
            <a:spAutoFit/>
          </a:bodyPr>
          <a:lstStyle/>
          <a:p>
            <a:pPr algn="r"/>
            <a:r>
              <a:rPr lang="ja-JP" altLang="en-US" sz="1000" dirty="0">
                <a:latin typeface="メイリオ" panose="020B0604030504040204" pitchFamily="50" charset="-128"/>
                <a:ea typeface="メイリオ" panose="020B0604030504040204" pitchFamily="50" charset="-128"/>
              </a:rPr>
              <a:t>出典：「特集　津波防災の推進について」（内閣府）</a:t>
            </a:r>
            <a:r>
              <a:rPr lang="ja-JP" altLang="en-US" sz="800" dirty="0">
                <a:latin typeface="メイリオ" panose="020B0604030504040204" pitchFamily="50" charset="-128"/>
                <a:ea typeface="メイリオ" panose="020B0604030504040204" pitchFamily="50" charset="-128"/>
              </a:rPr>
              <a:t>（</a:t>
            </a:r>
            <a:r>
              <a:rPr lang="en-US" altLang="ja-JP" sz="800" dirty="0">
                <a:latin typeface="メイリオ" panose="020B0604030504040204" pitchFamily="50" charset="-128"/>
                <a:ea typeface="メイリオ" panose="020B0604030504040204" pitchFamily="50" charset="-128"/>
              </a:rPr>
              <a:t>http://www.bousai.go.jp/kohou/kouhoubousai/h27/80/special_01.html</a:t>
            </a:r>
            <a:r>
              <a:rPr lang="ja-JP" altLang="en-US" sz="800" dirty="0">
                <a:latin typeface="メイリオ" panose="020B0604030504040204" pitchFamily="50" charset="-128"/>
                <a:ea typeface="メイリオ" panose="020B0604030504040204" pitchFamily="50" charset="-128"/>
              </a:rPr>
              <a:t>）</a:t>
            </a:r>
            <a:r>
              <a:rPr lang="ja-JP" altLang="en-US" sz="1000" dirty="0">
                <a:latin typeface="メイリオ" panose="020B0604030504040204" pitchFamily="50" charset="-128"/>
                <a:ea typeface="メイリオ" panose="020B0604030504040204" pitchFamily="50" charset="-128"/>
              </a:rPr>
              <a:t>をもとに作成</a:t>
            </a:r>
            <a:endParaRPr lang="ja-JP" altLang="en-US" sz="1100" dirty="0">
              <a:latin typeface="メイリオ" panose="020B0604030504040204" pitchFamily="50" charset="-128"/>
              <a:ea typeface="メイリオ" panose="020B0604030504040204" pitchFamily="50" charset="-128"/>
            </a:endParaRPr>
          </a:p>
        </p:txBody>
      </p:sp>
      <p:pic>
        <p:nvPicPr>
          <p:cNvPr id="2" name="図 1">
            <a:extLst>
              <a:ext uri="{FF2B5EF4-FFF2-40B4-BE49-F238E27FC236}">
                <a16:creationId xmlns:a16="http://schemas.microsoft.com/office/drawing/2014/main" id="{59044C49-BEBE-096A-6C38-1101D0F7E242}"/>
              </a:ext>
            </a:extLst>
          </p:cNvPr>
          <p:cNvPicPr>
            <a:picLocks noChangeAspect="1"/>
          </p:cNvPicPr>
          <p:nvPr/>
        </p:nvPicPr>
        <p:blipFill>
          <a:blip r:embed="rId3" cstate="hqprint">
            <a:extLst>
              <a:ext uri="{28A0092B-C50C-407E-A947-70E740481C1C}">
                <a14:useLocalDpi xmlns:a14="http://schemas.microsoft.com/office/drawing/2010/main"/>
              </a:ext>
            </a:extLst>
          </a:blip>
          <a:srcRect/>
          <a:stretch>
            <a:fillRect/>
          </a:stretch>
        </p:blipFill>
        <p:spPr>
          <a:xfrm>
            <a:off x="0" y="0"/>
            <a:ext cx="12192000" cy="719328"/>
          </a:xfrm>
          <a:prstGeom prst="rect">
            <a:avLst/>
          </a:prstGeom>
        </p:spPr>
      </p:pic>
      <p:sp>
        <p:nvSpPr>
          <p:cNvPr id="5" name="テキスト ボックス 4">
            <a:extLst>
              <a:ext uri="{FF2B5EF4-FFF2-40B4-BE49-F238E27FC236}">
                <a16:creationId xmlns:a16="http://schemas.microsoft.com/office/drawing/2014/main" id="{9B795446-3C12-498D-E7C2-264461F8882F}"/>
              </a:ext>
            </a:extLst>
          </p:cNvPr>
          <p:cNvSpPr txBox="1"/>
          <p:nvPr/>
        </p:nvSpPr>
        <p:spPr>
          <a:xfrm>
            <a:off x="65000" y="107328"/>
            <a:ext cx="9144000" cy="612000"/>
          </a:xfrm>
          <a:prstGeom prst="rect">
            <a:avLst/>
          </a:prstGeom>
          <a:noFill/>
        </p:spPr>
        <p:txBody>
          <a:bodyPr wrap="square" lIns="180000" tIns="180000" rIns="0" bIns="0" rtlCol="0" anchor="ctr" anchorCtr="0">
            <a:noAutofit/>
          </a:bodyPr>
          <a:lstStyle>
            <a:defPPr>
              <a:defRPr lang="en-US"/>
            </a:defPPr>
            <a:lvl1pPr>
              <a:lnSpc>
                <a:spcPts val="4000"/>
              </a:lnSpc>
              <a:defRPr kumimoji="1" sz="3600" b="1" i="1">
                <a:solidFill>
                  <a:schemeClr val="bg1"/>
                </a:solidFill>
                <a:latin typeface="メイリオ" panose="020B0604030504040204" pitchFamily="50" charset="-128"/>
                <a:ea typeface="メイリオ" panose="020B0604030504040204" pitchFamily="50" charset="-128"/>
              </a:defRPr>
            </a:lvl1pPr>
          </a:lstStyle>
          <a:p>
            <a:r>
              <a:rPr lang="ja-JP" altLang="en-US" dirty="0"/>
              <a:t>自分の命は自分で守るために</a:t>
            </a:r>
          </a:p>
        </p:txBody>
      </p:sp>
      <p:sp>
        <p:nvSpPr>
          <p:cNvPr id="8" name="スライド番号プレースホルダー 9">
            <a:extLst>
              <a:ext uri="{FF2B5EF4-FFF2-40B4-BE49-F238E27FC236}">
                <a16:creationId xmlns:a16="http://schemas.microsoft.com/office/drawing/2014/main" id="{7281B421-4E93-2927-18E9-5ACB1BA9110F}"/>
              </a:ext>
            </a:extLst>
          </p:cNvPr>
          <p:cNvSpPr txBox="1">
            <a:spLocks/>
          </p:cNvSpPr>
          <p:nvPr/>
        </p:nvSpPr>
        <p:spPr>
          <a:xfrm>
            <a:off x="11322921" y="0"/>
            <a:ext cx="869079"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316C58C4-C82E-4833-8098-8F727F1E616F}" type="slidenum">
              <a:rPr kumimoji="1" lang="ja-JP" altLang="en-US" sz="1600" smtClean="0">
                <a:solidFill>
                  <a:schemeClr val="bg1"/>
                </a:solidFill>
                <a:latin typeface="メイリオ" panose="020B0604030504040204" pitchFamily="50" charset="-128"/>
                <a:ea typeface="メイリオ" panose="020B0604030504040204" pitchFamily="50" charset="-128"/>
              </a:rPr>
              <a:pPr/>
              <a:t>30</a:t>
            </a:fld>
            <a:endParaRPr kumimoji="1" lang="ja-JP" altLang="en-US" sz="1600" dirty="0">
              <a:solidFill>
                <a:schemeClr val="bg1"/>
              </a:solidFill>
              <a:latin typeface="メイリオ" panose="020B0604030504040204" pitchFamily="50" charset="-128"/>
              <a:ea typeface="メイリオ" panose="020B0604030504040204" pitchFamily="50" charset="-128"/>
            </a:endParaRPr>
          </a:p>
        </p:txBody>
      </p:sp>
      <p:sp>
        <p:nvSpPr>
          <p:cNvPr id="9" name="テキスト ボックス 8">
            <a:extLst>
              <a:ext uri="{FF2B5EF4-FFF2-40B4-BE49-F238E27FC236}">
                <a16:creationId xmlns:a16="http://schemas.microsoft.com/office/drawing/2014/main" id="{61D24C96-3285-9D3B-7BFF-E540E59A96EE}"/>
              </a:ext>
            </a:extLst>
          </p:cNvPr>
          <p:cNvSpPr txBox="1"/>
          <p:nvPr/>
        </p:nvSpPr>
        <p:spPr>
          <a:xfrm>
            <a:off x="2408222" y="3956365"/>
            <a:ext cx="1131683" cy="369332"/>
          </a:xfrm>
          <a:prstGeom prst="rect">
            <a:avLst/>
          </a:prstGeom>
          <a:noFill/>
        </p:spPr>
        <p:txBody>
          <a:bodyPr wrap="square" rtlCol="0">
            <a:spAutoFit/>
          </a:bodyPr>
          <a:lstStyle/>
          <a:p>
            <a:r>
              <a:rPr kumimoji="1" lang="ja-JP" altLang="en-US" dirty="0">
                <a:latin typeface="メイリオ" panose="020B0604030504040204" pitchFamily="50" charset="-128"/>
                <a:ea typeface="メイリオ" panose="020B0604030504040204" pitchFamily="50" charset="-128"/>
              </a:rPr>
              <a:t>ひ な ん</a:t>
            </a:r>
          </a:p>
        </p:txBody>
      </p:sp>
      <p:sp>
        <p:nvSpPr>
          <p:cNvPr id="11" name="テキスト ボックス 10">
            <a:extLst>
              <a:ext uri="{FF2B5EF4-FFF2-40B4-BE49-F238E27FC236}">
                <a16:creationId xmlns:a16="http://schemas.microsoft.com/office/drawing/2014/main" id="{2AE6846A-2F62-DB52-0C8F-CD9139AAC642}"/>
              </a:ext>
            </a:extLst>
          </p:cNvPr>
          <p:cNvSpPr txBox="1"/>
          <p:nvPr/>
        </p:nvSpPr>
        <p:spPr>
          <a:xfrm>
            <a:off x="10257575" y="6133958"/>
            <a:ext cx="796705" cy="246221"/>
          </a:xfrm>
          <a:prstGeom prst="rect">
            <a:avLst/>
          </a:prstGeom>
          <a:noFill/>
        </p:spPr>
        <p:txBody>
          <a:bodyPr wrap="square" rtlCol="0">
            <a:spAutoFit/>
          </a:bodyPr>
          <a:lstStyle/>
          <a:p>
            <a:r>
              <a:rPr kumimoji="1" lang="ja-JP" altLang="en-US" sz="1000" dirty="0">
                <a:latin typeface="メイリオ" panose="020B0604030504040204" pitchFamily="50" charset="-128"/>
                <a:ea typeface="メイリオ" panose="020B0604030504040204" pitchFamily="50" charset="-128"/>
              </a:rPr>
              <a:t>ひ な ん</a:t>
            </a:r>
          </a:p>
        </p:txBody>
      </p:sp>
      <p:sp>
        <p:nvSpPr>
          <p:cNvPr id="12" name="テキスト ボックス 11">
            <a:extLst>
              <a:ext uri="{FF2B5EF4-FFF2-40B4-BE49-F238E27FC236}">
                <a16:creationId xmlns:a16="http://schemas.microsoft.com/office/drawing/2014/main" id="{5EF5F13B-3C10-17D9-95C7-26B35C2C0558}"/>
              </a:ext>
            </a:extLst>
          </p:cNvPr>
          <p:cNvSpPr txBox="1"/>
          <p:nvPr/>
        </p:nvSpPr>
        <p:spPr>
          <a:xfrm>
            <a:off x="1113577" y="2417276"/>
            <a:ext cx="1131683" cy="369332"/>
          </a:xfrm>
          <a:prstGeom prst="rect">
            <a:avLst/>
          </a:prstGeom>
          <a:noFill/>
        </p:spPr>
        <p:txBody>
          <a:bodyPr wrap="square" rtlCol="0">
            <a:spAutoFit/>
          </a:bodyPr>
          <a:lstStyle/>
          <a:p>
            <a:r>
              <a:rPr kumimoji="1" lang="ja-JP" altLang="en-US" dirty="0">
                <a:latin typeface="メイリオ" panose="020B0604030504040204" pitchFamily="50" charset="-128"/>
                <a:ea typeface="メイリオ" panose="020B0604030504040204" pitchFamily="50" charset="-128"/>
              </a:rPr>
              <a:t>さいぜん</a:t>
            </a:r>
          </a:p>
        </p:txBody>
      </p:sp>
      <p:sp>
        <p:nvSpPr>
          <p:cNvPr id="13" name="テキスト ボックス 12">
            <a:extLst>
              <a:ext uri="{FF2B5EF4-FFF2-40B4-BE49-F238E27FC236}">
                <a16:creationId xmlns:a16="http://schemas.microsoft.com/office/drawing/2014/main" id="{5B0B278B-170E-E48C-2136-3ECBB4DB22F4}"/>
              </a:ext>
            </a:extLst>
          </p:cNvPr>
          <p:cNvSpPr txBox="1"/>
          <p:nvPr/>
        </p:nvSpPr>
        <p:spPr>
          <a:xfrm>
            <a:off x="9741526" y="6135018"/>
            <a:ext cx="796705" cy="246221"/>
          </a:xfrm>
          <a:prstGeom prst="rect">
            <a:avLst/>
          </a:prstGeom>
          <a:noFill/>
        </p:spPr>
        <p:txBody>
          <a:bodyPr wrap="square" rtlCol="0">
            <a:spAutoFit/>
          </a:bodyPr>
          <a:lstStyle/>
          <a:p>
            <a:r>
              <a:rPr kumimoji="1" lang="ja-JP" altLang="en-US" sz="1000" dirty="0">
                <a:latin typeface="メイリオ" panose="020B0604030504040204" pitchFamily="50" charset="-128"/>
                <a:ea typeface="メイリオ" panose="020B0604030504040204" pitchFamily="50" charset="-128"/>
              </a:rPr>
              <a:t>つ な み</a:t>
            </a:r>
          </a:p>
        </p:txBody>
      </p:sp>
    </p:spTree>
    <p:extLst>
      <p:ext uri="{BB962C8B-B14F-4D97-AF65-F5344CB8AC3E}">
        <p14:creationId xmlns:p14="http://schemas.microsoft.com/office/powerpoint/2010/main" val="7226641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テキスト ボックス 1">
            <a:extLst>
              <a:ext uri="{FF2B5EF4-FFF2-40B4-BE49-F238E27FC236}">
                <a16:creationId xmlns:a16="http://schemas.microsoft.com/office/drawing/2014/main" id="{825A0E7E-E12D-4667-A37F-9864814537C9}"/>
              </a:ext>
            </a:extLst>
          </p:cNvPr>
          <p:cNvSpPr txBox="1"/>
          <p:nvPr/>
        </p:nvSpPr>
        <p:spPr>
          <a:xfrm>
            <a:off x="2057400" y="1027960"/>
            <a:ext cx="8039100" cy="3282763"/>
          </a:xfrm>
          <a:prstGeom prst="rect">
            <a:avLst/>
          </a:prstGeom>
          <a:noFill/>
        </p:spPr>
        <p:txBody>
          <a:bodyPr wrap="square" lIns="180000" rtlCol="0" anchor="ctr" anchorCtr="0">
            <a:noAutofit/>
          </a:bodyPr>
          <a:lstStyle/>
          <a:p>
            <a:pPr algn="ctr">
              <a:spcBef>
                <a:spcPts val="1200"/>
              </a:spcBef>
            </a:pPr>
            <a:r>
              <a:rPr kumimoji="1" lang="ja-JP" altLang="en-US" sz="3200" b="1" dirty="0">
                <a:latin typeface="メイリオ" panose="020B0604030504040204" pitchFamily="50" charset="-128"/>
                <a:ea typeface="メイリオ" panose="020B0604030504040204" pitchFamily="50" charset="-128"/>
              </a:rPr>
              <a:t>声かけが有効なこと</a:t>
            </a:r>
            <a:endParaRPr kumimoji="1" lang="en-US" altLang="ja-JP" sz="3200" b="1" dirty="0">
              <a:latin typeface="メイリオ" panose="020B0604030504040204" pitchFamily="50" charset="-128"/>
              <a:ea typeface="メイリオ" panose="020B0604030504040204" pitchFamily="50" charset="-128"/>
            </a:endParaRPr>
          </a:p>
        </p:txBody>
      </p:sp>
      <p:sp>
        <p:nvSpPr>
          <p:cNvPr id="4" name="テキスト ボックス 3">
            <a:extLst>
              <a:ext uri="{FF2B5EF4-FFF2-40B4-BE49-F238E27FC236}">
                <a16:creationId xmlns:a16="http://schemas.microsoft.com/office/drawing/2014/main" id="{F5695192-5FB6-47B9-B685-EF9B3FD91A9D}"/>
              </a:ext>
            </a:extLst>
          </p:cNvPr>
          <p:cNvSpPr txBox="1"/>
          <p:nvPr/>
        </p:nvSpPr>
        <p:spPr>
          <a:xfrm>
            <a:off x="2019300" y="5100471"/>
            <a:ext cx="8153400" cy="1459141"/>
          </a:xfrm>
          <a:prstGeom prst="rect">
            <a:avLst/>
          </a:prstGeom>
          <a:noFill/>
        </p:spPr>
        <p:txBody>
          <a:bodyPr wrap="square" rtlCol="0" anchor="t" anchorCtr="0">
            <a:noAutofit/>
          </a:bodyPr>
          <a:lstStyle/>
          <a:p>
            <a:pPr>
              <a:lnSpc>
                <a:spcPts val="5500"/>
              </a:lnSpc>
            </a:pPr>
            <a:r>
              <a:rPr kumimoji="1" lang="ja-JP" altLang="en-US" sz="4000" dirty="0">
                <a:solidFill>
                  <a:schemeClr val="tx1">
                    <a:lumMod val="75000"/>
                    <a:lumOff val="25000"/>
                  </a:schemeClr>
                </a:solidFill>
                <a:latin typeface="メイリオ" panose="020B0604030504040204" pitchFamily="50" charset="-128"/>
                <a:ea typeface="メイリオ" panose="020B0604030504040204" pitchFamily="50" charset="-128"/>
              </a:rPr>
              <a:t>率先して安全を確保するための</a:t>
            </a:r>
            <a:endParaRPr kumimoji="1" lang="en-US" altLang="ja-JP" sz="4000" dirty="0">
              <a:solidFill>
                <a:schemeClr val="tx1">
                  <a:lumMod val="75000"/>
                  <a:lumOff val="25000"/>
                </a:schemeClr>
              </a:solidFill>
              <a:latin typeface="メイリオ" panose="020B0604030504040204" pitchFamily="50" charset="-128"/>
              <a:ea typeface="メイリオ" panose="020B0604030504040204" pitchFamily="50" charset="-128"/>
            </a:endParaRPr>
          </a:p>
          <a:p>
            <a:pPr>
              <a:lnSpc>
                <a:spcPts val="5500"/>
              </a:lnSpc>
            </a:pPr>
            <a:r>
              <a:rPr kumimoji="1" lang="ja-JP" altLang="en-US" sz="4000" b="1" dirty="0">
                <a:solidFill>
                  <a:srgbClr val="EC5A5A"/>
                </a:solidFill>
                <a:latin typeface="メイリオ" panose="020B0604030504040204" pitchFamily="50" charset="-128"/>
                <a:ea typeface="メイリオ" panose="020B0604030504040204" pitchFamily="50" charset="-128"/>
              </a:rPr>
              <a:t>行動ができる人</a:t>
            </a:r>
            <a:r>
              <a:rPr kumimoji="1" lang="ja-JP" altLang="en-US" sz="4000" dirty="0">
                <a:solidFill>
                  <a:schemeClr val="tx1">
                    <a:lumMod val="75000"/>
                    <a:lumOff val="25000"/>
                  </a:schemeClr>
                </a:solidFill>
                <a:latin typeface="メイリオ" panose="020B0604030504040204" pitchFamily="50" charset="-128"/>
                <a:ea typeface="メイリオ" panose="020B0604030504040204" pitchFamily="50" charset="-128"/>
              </a:rPr>
              <a:t>になろう！</a:t>
            </a:r>
            <a:endParaRPr kumimoji="1" lang="en-US" altLang="ja-JP" sz="4000" dirty="0">
              <a:solidFill>
                <a:schemeClr val="tx1">
                  <a:lumMod val="75000"/>
                  <a:lumOff val="25000"/>
                </a:schemeClr>
              </a:solidFill>
              <a:latin typeface="メイリオ" panose="020B0604030504040204" pitchFamily="50" charset="-128"/>
              <a:ea typeface="メイリオ" panose="020B0604030504040204" pitchFamily="50" charset="-128"/>
            </a:endParaRPr>
          </a:p>
        </p:txBody>
      </p:sp>
      <p:pic>
        <p:nvPicPr>
          <p:cNvPr id="1026" name="Picture 2">
            <a:extLst>
              <a:ext uri="{FF2B5EF4-FFF2-40B4-BE49-F238E27FC236}">
                <a16:creationId xmlns:a16="http://schemas.microsoft.com/office/drawing/2014/main" id="{311FF724-DC66-4187-9D9D-589BC01766E3}"/>
              </a:ext>
            </a:extLst>
          </p:cNvPr>
          <p:cNvPicPr>
            <a:picLocks noChangeAspect="1" noChangeArrowheads="1"/>
          </p:cNvPicPr>
          <p:nvPr/>
        </p:nvPicPr>
        <p:blipFill rotWithShape="1">
          <a:blip r:embed="rId3" cstate="hqprint">
            <a:extLst>
              <a:ext uri="{28A0092B-C50C-407E-A947-70E740481C1C}">
                <a14:useLocalDpi xmlns:a14="http://schemas.microsoft.com/office/drawing/2010/main"/>
              </a:ext>
            </a:extLst>
          </a:blip>
          <a:srcRect/>
          <a:stretch/>
        </p:blipFill>
        <p:spPr bwMode="auto">
          <a:xfrm>
            <a:off x="1524001" y="608415"/>
            <a:ext cx="9143998" cy="5924827"/>
          </a:xfrm>
          <a:prstGeom prst="rect">
            <a:avLst/>
          </a:prstGeom>
          <a:noFill/>
          <a:extLst>
            <a:ext uri="{909E8E84-426E-40DD-AFC4-6F175D3DCCD1}">
              <a14:hiddenFill xmlns:a14="http://schemas.microsoft.com/office/drawing/2010/main">
                <a:solidFill>
                  <a:srgbClr val="FFFFFF"/>
                </a:solidFill>
              </a14:hiddenFill>
            </a:ext>
          </a:extLst>
        </p:spPr>
      </p:pic>
      <p:sp>
        <p:nvSpPr>
          <p:cNvPr id="9" name="テキスト ボックス 8">
            <a:extLst>
              <a:ext uri="{FF2B5EF4-FFF2-40B4-BE49-F238E27FC236}">
                <a16:creationId xmlns:a16="http://schemas.microsoft.com/office/drawing/2014/main" id="{BA673359-66BA-488C-B24D-F2142403BD95}"/>
              </a:ext>
            </a:extLst>
          </p:cNvPr>
          <p:cNvSpPr txBox="1"/>
          <p:nvPr/>
        </p:nvSpPr>
        <p:spPr>
          <a:xfrm>
            <a:off x="6656876" y="6533242"/>
            <a:ext cx="5535124" cy="353943"/>
          </a:xfrm>
          <a:prstGeom prst="rect">
            <a:avLst/>
          </a:prstGeom>
          <a:noFill/>
        </p:spPr>
        <p:txBody>
          <a:bodyPr wrap="square">
            <a:spAutoFit/>
          </a:bodyPr>
          <a:lstStyle/>
          <a:p>
            <a:pPr algn="r"/>
            <a:r>
              <a:rPr lang="ja-JP" altLang="en-US" sz="1000" dirty="0">
                <a:latin typeface="メイリオ" panose="020B0604030504040204" pitchFamily="50" charset="-128"/>
                <a:ea typeface="メイリオ" panose="020B0604030504040204" pitchFamily="50" charset="-128"/>
              </a:rPr>
              <a:t>出典：「特集　東日本大震災から学ぶ　～いかに生き延びたか～」（内閣府）</a:t>
            </a:r>
            <a:endParaRPr lang="en-US" altLang="ja-JP" sz="1000" dirty="0">
              <a:latin typeface="メイリオ" panose="020B0604030504040204" pitchFamily="50" charset="-128"/>
              <a:ea typeface="メイリオ" panose="020B0604030504040204" pitchFamily="50" charset="-128"/>
            </a:endParaRPr>
          </a:p>
          <a:p>
            <a:pPr algn="r"/>
            <a:r>
              <a:rPr lang="ja-JP" altLang="en-US" sz="700" dirty="0">
                <a:latin typeface="メイリオ" panose="020B0604030504040204" pitchFamily="50" charset="-128"/>
                <a:ea typeface="メイリオ" panose="020B0604030504040204" pitchFamily="50" charset="-128"/>
              </a:rPr>
              <a:t>（</a:t>
            </a:r>
            <a:r>
              <a:rPr lang="en-US" altLang="ja-JP" sz="700" dirty="0">
                <a:latin typeface="メイリオ" panose="020B0604030504040204" pitchFamily="50" charset="-128"/>
                <a:ea typeface="メイリオ" panose="020B0604030504040204" pitchFamily="50" charset="-128"/>
              </a:rPr>
              <a:t> http://www.bousai.go.jp/kohou/kouhoubousai/h23/64/special_01.html </a:t>
            </a:r>
            <a:r>
              <a:rPr lang="ja-JP" altLang="en-US" sz="700" dirty="0">
                <a:latin typeface="メイリオ" panose="020B0604030504040204" pitchFamily="50" charset="-128"/>
                <a:ea typeface="メイリオ" panose="020B0604030504040204" pitchFamily="50" charset="-128"/>
              </a:rPr>
              <a:t>）</a:t>
            </a:r>
            <a:endParaRPr lang="ja-JP" altLang="en-US" sz="800" dirty="0">
              <a:latin typeface="メイリオ" panose="020B0604030504040204" pitchFamily="50" charset="-128"/>
              <a:ea typeface="メイリオ" panose="020B0604030504040204" pitchFamily="50" charset="-128"/>
            </a:endParaRPr>
          </a:p>
        </p:txBody>
      </p:sp>
      <p:sp>
        <p:nvSpPr>
          <p:cNvPr id="10" name="テキスト ボックス 9">
            <a:extLst>
              <a:ext uri="{FF2B5EF4-FFF2-40B4-BE49-F238E27FC236}">
                <a16:creationId xmlns:a16="http://schemas.microsoft.com/office/drawing/2014/main" id="{A91E351E-6798-470B-95CE-33C2F6940B6A}"/>
              </a:ext>
            </a:extLst>
          </p:cNvPr>
          <p:cNvSpPr txBox="1"/>
          <p:nvPr/>
        </p:nvSpPr>
        <p:spPr>
          <a:xfrm>
            <a:off x="1676399" y="678977"/>
            <a:ext cx="8991602" cy="1487715"/>
          </a:xfrm>
          <a:prstGeom prst="rect">
            <a:avLst/>
          </a:prstGeom>
          <a:noFill/>
        </p:spPr>
        <p:txBody>
          <a:bodyPr wrap="square">
            <a:spAutoFit/>
          </a:bodyPr>
          <a:lstStyle/>
          <a:p>
            <a:pPr>
              <a:lnSpc>
                <a:spcPct val="150000"/>
              </a:lnSpc>
            </a:pPr>
            <a:r>
              <a:rPr lang="ja-JP" altLang="en-US" sz="3200" b="1" dirty="0">
                <a:effectLst>
                  <a:glow rad="101600">
                    <a:schemeClr val="bg1"/>
                  </a:glow>
                </a:effectLst>
                <a:latin typeface="Meiryo UI" panose="020B0604030504040204" pitchFamily="50" charset="-128"/>
                <a:ea typeface="Meiryo UI" panose="020B0604030504040204" pitchFamily="50" charset="-128"/>
              </a:rPr>
              <a:t>東日本大震災当日。より高い避難場所に向けて、</a:t>
            </a:r>
            <a:endParaRPr lang="en-US" altLang="ja-JP" sz="3200" b="1" dirty="0">
              <a:effectLst>
                <a:glow rad="101600">
                  <a:schemeClr val="bg1"/>
                </a:glow>
              </a:effectLst>
              <a:latin typeface="Meiryo UI" panose="020B0604030504040204" pitchFamily="50" charset="-128"/>
              <a:ea typeface="Meiryo UI" panose="020B0604030504040204" pitchFamily="50" charset="-128"/>
            </a:endParaRPr>
          </a:p>
          <a:p>
            <a:pPr>
              <a:lnSpc>
                <a:spcPct val="150000"/>
              </a:lnSpc>
            </a:pPr>
            <a:r>
              <a:rPr lang="ja-JP" altLang="en-US" sz="3200" b="1" dirty="0">
                <a:effectLst>
                  <a:glow rad="101600">
                    <a:schemeClr val="bg1"/>
                  </a:glow>
                </a:effectLst>
                <a:latin typeface="Meiryo UI" panose="020B0604030504040204" pitchFamily="50" charset="-128"/>
                <a:ea typeface="Meiryo UI" panose="020B0604030504040204" pitchFamily="50" charset="-128"/>
              </a:rPr>
              <a:t>小学生を引き連れて避難する中学校生徒</a:t>
            </a:r>
            <a:endParaRPr lang="ja-JP" altLang="en-US" sz="3600" b="1" dirty="0">
              <a:effectLst>
                <a:glow rad="101600">
                  <a:schemeClr val="bg1"/>
                </a:glow>
              </a:effectLst>
            </a:endParaRPr>
          </a:p>
        </p:txBody>
      </p:sp>
      <p:pic>
        <p:nvPicPr>
          <p:cNvPr id="5" name="図 4">
            <a:extLst>
              <a:ext uri="{FF2B5EF4-FFF2-40B4-BE49-F238E27FC236}">
                <a16:creationId xmlns:a16="http://schemas.microsoft.com/office/drawing/2014/main" id="{012F2C91-A5F5-8084-C4FF-343C240C5119}"/>
              </a:ext>
            </a:extLst>
          </p:cNvPr>
          <p:cNvPicPr>
            <a:picLocks noChangeAspect="1"/>
          </p:cNvPicPr>
          <p:nvPr/>
        </p:nvPicPr>
        <p:blipFill>
          <a:blip r:embed="rId4" cstate="hqprint">
            <a:extLst>
              <a:ext uri="{28A0092B-C50C-407E-A947-70E740481C1C}">
                <a14:useLocalDpi xmlns:a14="http://schemas.microsoft.com/office/drawing/2010/main"/>
              </a:ext>
            </a:extLst>
          </a:blip>
          <a:srcRect/>
          <a:stretch>
            <a:fillRect/>
          </a:stretch>
        </p:blipFill>
        <p:spPr>
          <a:xfrm>
            <a:off x="0" y="0"/>
            <a:ext cx="12192000" cy="719328"/>
          </a:xfrm>
          <a:prstGeom prst="rect">
            <a:avLst/>
          </a:prstGeom>
        </p:spPr>
      </p:pic>
      <p:sp>
        <p:nvSpPr>
          <p:cNvPr id="6" name="テキスト ボックス 5">
            <a:extLst>
              <a:ext uri="{FF2B5EF4-FFF2-40B4-BE49-F238E27FC236}">
                <a16:creationId xmlns:a16="http://schemas.microsoft.com/office/drawing/2014/main" id="{BBDA05B8-55B8-74C8-E33C-A7CA679B48C1}"/>
              </a:ext>
            </a:extLst>
          </p:cNvPr>
          <p:cNvSpPr txBox="1"/>
          <p:nvPr/>
        </p:nvSpPr>
        <p:spPr>
          <a:xfrm>
            <a:off x="65000" y="90530"/>
            <a:ext cx="9144000" cy="612000"/>
          </a:xfrm>
          <a:prstGeom prst="rect">
            <a:avLst/>
          </a:prstGeom>
          <a:noFill/>
        </p:spPr>
        <p:txBody>
          <a:bodyPr wrap="square" lIns="180000" tIns="180000" rIns="0" bIns="0" rtlCol="0" anchor="ctr" anchorCtr="0">
            <a:noAutofit/>
          </a:bodyPr>
          <a:lstStyle>
            <a:defPPr>
              <a:defRPr lang="en-US"/>
            </a:defPPr>
            <a:lvl1pPr>
              <a:lnSpc>
                <a:spcPts val="4000"/>
              </a:lnSpc>
              <a:defRPr kumimoji="1" sz="3600" b="1" i="1">
                <a:solidFill>
                  <a:schemeClr val="bg1"/>
                </a:solidFill>
                <a:latin typeface="メイリオ" panose="020B0604030504040204" pitchFamily="50" charset="-128"/>
                <a:ea typeface="メイリオ" panose="020B0604030504040204" pitchFamily="50" charset="-128"/>
              </a:defRPr>
            </a:lvl1pPr>
          </a:lstStyle>
          <a:p>
            <a:r>
              <a:rPr lang="ja-JP" altLang="en-US" dirty="0"/>
              <a:t>「声かけ」は一番の避難のきっかけ</a:t>
            </a:r>
          </a:p>
        </p:txBody>
      </p:sp>
      <p:sp>
        <p:nvSpPr>
          <p:cNvPr id="8" name="スライド番号プレースホルダー 9">
            <a:extLst>
              <a:ext uri="{FF2B5EF4-FFF2-40B4-BE49-F238E27FC236}">
                <a16:creationId xmlns:a16="http://schemas.microsoft.com/office/drawing/2014/main" id="{E139BCDE-913D-9605-4A19-4DDC0EAD23F9}"/>
              </a:ext>
            </a:extLst>
          </p:cNvPr>
          <p:cNvSpPr txBox="1">
            <a:spLocks/>
          </p:cNvSpPr>
          <p:nvPr/>
        </p:nvSpPr>
        <p:spPr>
          <a:xfrm>
            <a:off x="11322921" y="0"/>
            <a:ext cx="869079"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316C58C4-C82E-4833-8098-8F727F1E616F}" type="slidenum">
              <a:rPr kumimoji="1" lang="ja-JP" altLang="en-US" sz="1600" smtClean="0">
                <a:solidFill>
                  <a:schemeClr val="bg1"/>
                </a:solidFill>
                <a:latin typeface="メイリオ" panose="020B0604030504040204" pitchFamily="50" charset="-128"/>
                <a:ea typeface="メイリオ" panose="020B0604030504040204" pitchFamily="50" charset="-128"/>
              </a:rPr>
              <a:pPr/>
              <a:t>31</a:t>
            </a:fld>
            <a:endParaRPr kumimoji="1" lang="ja-JP" altLang="en-US" sz="1600" dirty="0">
              <a:solidFill>
                <a:schemeClr val="bg1"/>
              </a:solidFill>
              <a:latin typeface="メイリオ" panose="020B0604030504040204" pitchFamily="50" charset="-128"/>
              <a:ea typeface="メイリオ" panose="020B0604030504040204" pitchFamily="50" charset="-128"/>
            </a:endParaRPr>
          </a:p>
        </p:txBody>
      </p:sp>
      <p:sp>
        <p:nvSpPr>
          <p:cNvPr id="11" name="テキスト ボックス 10">
            <a:extLst>
              <a:ext uri="{FF2B5EF4-FFF2-40B4-BE49-F238E27FC236}">
                <a16:creationId xmlns:a16="http://schemas.microsoft.com/office/drawing/2014/main" id="{0E859262-2FEC-9AAD-4145-29853558A0A8}"/>
              </a:ext>
            </a:extLst>
          </p:cNvPr>
          <p:cNvSpPr txBox="1"/>
          <p:nvPr/>
        </p:nvSpPr>
        <p:spPr>
          <a:xfrm>
            <a:off x="4413673" y="-41009"/>
            <a:ext cx="1151761" cy="323165"/>
          </a:xfrm>
          <a:prstGeom prst="rect">
            <a:avLst/>
          </a:prstGeom>
          <a:noFill/>
        </p:spPr>
        <p:txBody>
          <a:bodyPr wrap="square" rIns="0">
            <a:spAutoFit/>
          </a:bodyPr>
          <a:lstStyle/>
          <a:p>
            <a:r>
              <a:rPr lang="ja-JP" altLang="en-US" sz="1500" dirty="0">
                <a:solidFill>
                  <a:schemeClr val="bg1"/>
                </a:solidFill>
                <a:latin typeface="メイリオ" panose="020B0604030504040204" pitchFamily="50" charset="-128"/>
                <a:ea typeface="メイリオ" panose="020B0604030504040204" pitchFamily="50" charset="-128"/>
              </a:rPr>
              <a:t>ひ な ん</a:t>
            </a:r>
          </a:p>
        </p:txBody>
      </p:sp>
      <p:sp>
        <p:nvSpPr>
          <p:cNvPr id="12" name="テキスト ボックス 11">
            <a:extLst>
              <a:ext uri="{FF2B5EF4-FFF2-40B4-BE49-F238E27FC236}">
                <a16:creationId xmlns:a16="http://schemas.microsoft.com/office/drawing/2014/main" id="{FBD9F134-0F78-7B98-3AFF-B11F4A371433}"/>
              </a:ext>
            </a:extLst>
          </p:cNvPr>
          <p:cNvSpPr txBox="1"/>
          <p:nvPr/>
        </p:nvSpPr>
        <p:spPr>
          <a:xfrm>
            <a:off x="6681458" y="674017"/>
            <a:ext cx="1024547" cy="307777"/>
          </a:xfrm>
          <a:prstGeom prst="rect">
            <a:avLst/>
          </a:prstGeom>
          <a:noFill/>
        </p:spPr>
        <p:txBody>
          <a:bodyPr wrap="square">
            <a:spAutoFit/>
          </a:bodyPr>
          <a:lstStyle/>
          <a:p>
            <a:r>
              <a:rPr lang="ja-JP" altLang="en-US" sz="1400" b="1" dirty="0">
                <a:effectLst>
                  <a:glow rad="101600">
                    <a:schemeClr val="bg1"/>
                  </a:glow>
                </a:effectLst>
                <a:latin typeface="Meiryo UI" panose="020B0604030504040204" pitchFamily="50" charset="-128"/>
                <a:ea typeface="Meiryo UI" panose="020B0604030504040204" pitchFamily="50" charset="-128"/>
              </a:rPr>
              <a:t>ひ な</a:t>
            </a:r>
            <a:r>
              <a:rPr lang="en-US" altLang="ja-JP" sz="1400" b="1" dirty="0">
                <a:effectLst>
                  <a:glow rad="101600">
                    <a:schemeClr val="bg1"/>
                  </a:glow>
                </a:effectLst>
                <a:latin typeface="Meiryo UI" panose="020B0604030504040204" pitchFamily="50" charset="-128"/>
                <a:ea typeface="Meiryo UI" panose="020B0604030504040204" pitchFamily="50" charset="-128"/>
              </a:rPr>
              <a:t> </a:t>
            </a:r>
            <a:r>
              <a:rPr lang="ja-JP" altLang="en-US" sz="1400" b="1" dirty="0">
                <a:effectLst>
                  <a:glow rad="101600">
                    <a:schemeClr val="bg1"/>
                  </a:glow>
                </a:effectLst>
                <a:latin typeface="Meiryo UI" panose="020B0604030504040204" pitchFamily="50" charset="-128"/>
                <a:ea typeface="Meiryo UI" panose="020B0604030504040204" pitchFamily="50" charset="-128"/>
              </a:rPr>
              <a:t>ん</a:t>
            </a:r>
            <a:endParaRPr lang="ja-JP" altLang="en-US" sz="1600" b="1" dirty="0">
              <a:effectLst>
                <a:glow rad="101600">
                  <a:schemeClr val="bg1"/>
                </a:glow>
              </a:effectLst>
            </a:endParaRPr>
          </a:p>
        </p:txBody>
      </p:sp>
      <p:sp>
        <p:nvSpPr>
          <p:cNvPr id="13" name="テキスト ボックス 12">
            <a:extLst>
              <a:ext uri="{FF2B5EF4-FFF2-40B4-BE49-F238E27FC236}">
                <a16:creationId xmlns:a16="http://schemas.microsoft.com/office/drawing/2014/main" id="{94145D37-7385-2AC0-332F-E30839427883}"/>
              </a:ext>
            </a:extLst>
          </p:cNvPr>
          <p:cNvSpPr txBox="1"/>
          <p:nvPr/>
        </p:nvSpPr>
        <p:spPr>
          <a:xfrm>
            <a:off x="5132877" y="1398305"/>
            <a:ext cx="1024547" cy="307777"/>
          </a:xfrm>
          <a:prstGeom prst="rect">
            <a:avLst/>
          </a:prstGeom>
          <a:noFill/>
        </p:spPr>
        <p:txBody>
          <a:bodyPr wrap="square">
            <a:spAutoFit/>
          </a:bodyPr>
          <a:lstStyle/>
          <a:p>
            <a:r>
              <a:rPr lang="ja-JP" altLang="en-US" sz="1400" b="1" dirty="0">
                <a:effectLst>
                  <a:glow rad="101600">
                    <a:schemeClr val="bg1"/>
                  </a:glow>
                </a:effectLst>
                <a:latin typeface="Meiryo UI" panose="020B0604030504040204" pitchFamily="50" charset="-128"/>
                <a:ea typeface="Meiryo UI" panose="020B0604030504040204" pitchFamily="50" charset="-128"/>
              </a:rPr>
              <a:t>ひ な</a:t>
            </a:r>
            <a:r>
              <a:rPr lang="en-US" altLang="ja-JP" sz="1400" b="1" dirty="0">
                <a:effectLst>
                  <a:glow rad="101600">
                    <a:schemeClr val="bg1"/>
                  </a:glow>
                </a:effectLst>
                <a:latin typeface="Meiryo UI" panose="020B0604030504040204" pitchFamily="50" charset="-128"/>
                <a:ea typeface="Meiryo UI" panose="020B0604030504040204" pitchFamily="50" charset="-128"/>
              </a:rPr>
              <a:t> </a:t>
            </a:r>
            <a:r>
              <a:rPr lang="ja-JP" altLang="en-US" sz="1400" b="1" dirty="0">
                <a:effectLst>
                  <a:glow rad="101600">
                    <a:schemeClr val="bg1"/>
                  </a:glow>
                </a:effectLst>
                <a:latin typeface="Meiryo UI" panose="020B0604030504040204" pitchFamily="50" charset="-128"/>
                <a:ea typeface="Meiryo UI" panose="020B0604030504040204" pitchFamily="50" charset="-128"/>
              </a:rPr>
              <a:t>ん</a:t>
            </a:r>
            <a:endParaRPr lang="ja-JP" altLang="en-US" sz="1600" b="1" dirty="0">
              <a:effectLst>
                <a:glow rad="101600">
                  <a:schemeClr val="bg1"/>
                </a:glow>
              </a:effectLst>
            </a:endParaRPr>
          </a:p>
        </p:txBody>
      </p:sp>
      <p:sp>
        <p:nvSpPr>
          <p:cNvPr id="7" name="テキスト ボックス 6">
            <a:extLst>
              <a:ext uri="{FF2B5EF4-FFF2-40B4-BE49-F238E27FC236}">
                <a16:creationId xmlns:a16="http://schemas.microsoft.com/office/drawing/2014/main" id="{69F7A3A1-830B-5A31-801C-5ED45EAC20AC}"/>
              </a:ext>
            </a:extLst>
          </p:cNvPr>
          <p:cNvSpPr txBox="1"/>
          <p:nvPr/>
        </p:nvSpPr>
        <p:spPr>
          <a:xfrm>
            <a:off x="4571691" y="2253442"/>
            <a:ext cx="531197" cy="663864"/>
          </a:xfrm>
          <a:prstGeom prst="rect">
            <a:avLst/>
          </a:prstGeom>
          <a:noFill/>
          <a:ln>
            <a:noFill/>
          </a:ln>
        </p:spPr>
        <p:txBody>
          <a:bodyPr wrap="square" rtlCol="0" anchor="ctr" anchorCtr="0">
            <a:noAutofit/>
          </a:bodyPr>
          <a:lstStyle/>
          <a:p>
            <a:pPr algn="dist"/>
            <a:r>
              <a:rPr kumimoji="1" lang="ja-JP" altLang="en-US" sz="1400" dirty="0">
                <a:latin typeface="メイリオ" panose="020B0604030504040204" pitchFamily="50" charset="-128"/>
                <a:ea typeface="メイリオ" panose="020B0604030504040204" pitchFamily="50" charset="-128"/>
              </a:rPr>
              <a:t>ふ</a:t>
            </a:r>
            <a:endParaRPr kumimoji="1" lang="en-US" altLang="ja-JP" sz="1400" dirty="0">
              <a:latin typeface="メイリオ" panose="020B0604030504040204" pitchFamily="50" charset="-128"/>
              <a:ea typeface="メイリオ" panose="020B0604030504040204" pitchFamily="50" charset="-128"/>
            </a:endParaRPr>
          </a:p>
        </p:txBody>
      </p:sp>
      <p:sp>
        <p:nvSpPr>
          <p:cNvPr id="15" name="テキスト ボックス 14">
            <a:extLst>
              <a:ext uri="{FF2B5EF4-FFF2-40B4-BE49-F238E27FC236}">
                <a16:creationId xmlns:a16="http://schemas.microsoft.com/office/drawing/2014/main" id="{B94D1305-374E-F4A5-AAFB-2853E1E1249D}"/>
              </a:ext>
            </a:extLst>
          </p:cNvPr>
          <p:cNvSpPr txBox="1"/>
          <p:nvPr/>
        </p:nvSpPr>
        <p:spPr>
          <a:xfrm>
            <a:off x="1727199" y="677936"/>
            <a:ext cx="2552701" cy="307777"/>
          </a:xfrm>
          <a:prstGeom prst="rect">
            <a:avLst/>
          </a:prstGeom>
          <a:noFill/>
        </p:spPr>
        <p:txBody>
          <a:bodyPr wrap="square">
            <a:spAutoFit/>
          </a:bodyPr>
          <a:lstStyle/>
          <a:p>
            <a:pPr algn="dist"/>
            <a:r>
              <a:rPr lang="ja-JP" altLang="en-US" sz="1400" b="1" dirty="0">
                <a:effectLst>
                  <a:glow rad="101600">
                    <a:schemeClr val="bg1"/>
                  </a:glow>
                </a:effectLst>
                <a:latin typeface="Meiryo UI" panose="020B0604030504040204" pitchFamily="50" charset="-128"/>
                <a:ea typeface="Meiryo UI" panose="020B0604030504040204" pitchFamily="50" charset="-128"/>
              </a:rPr>
              <a:t>ひがしにほんだいしんさい</a:t>
            </a:r>
            <a:endParaRPr lang="ja-JP" altLang="en-US" sz="1600" b="1" dirty="0">
              <a:effectLst>
                <a:glow rad="101600">
                  <a:schemeClr val="bg1"/>
                </a:glow>
              </a:effectLst>
            </a:endParaRPr>
          </a:p>
        </p:txBody>
      </p:sp>
    </p:spTree>
    <p:extLst>
      <p:ext uri="{BB962C8B-B14F-4D97-AF65-F5344CB8AC3E}">
        <p14:creationId xmlns:p14="http://schemas.microsoft.com/office/powerpoint/2010/main" val="41345354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A1AA5ECB-56BB-4B8D-D732-911A0E413E5A}"/>
              </a:ext>
            </a:extLst>
          </p:cNvPr>
          <p:cNvSpPr>
            <a:spLocks noGrp="1"/>
          </p:cNvSpPr>
          <p:nvPr>
            <p:ph type="title"/>
          </p:nvPr>
        </p:nvSpPr>
        <p:spPr>
          <a:xfrm>
            <a:off x="612775" y="6202064"/>
            <a:ext cx="11210925" cy="655936"/>
          </a:xfrm>
        </p:spPr>
        <p:txBody>
          <a:bodyPr vert="horz" lIns="0" tIns="0" rIns="0" bIns="0" rtlCol="0" anchor="ctr">
            <a:normAutofit/>
          </a:bodyPr>
          <a:lstStyle/>
          <a:p>
            <a:pPr algn="ctr"/>
            <a:r>
              <a:rPr lang="ja-JP" altLang="en-US" sz="3600" b="1" dirty="0">
                <a:solidFill>
                  <a:srgbClr val="F35353"/>
                </a:solidFill>
                <a:latin typeface="Meiryo UI" panose="020B0604030504040204" pitchFamily="50" charset="-128"/>
                <a:ea typeface="Meiryo UI" panose="020B0604030504040204" pitchFamily="50" charset="-128"/>
              </a:rPr>
              <a:t>宿題：これまでの防災学習を「家族会議」で共有しよう！</a:t>
            </a:r>
            <a:endParaRPr kumimoji="1" lang="en-US" altLang="ja-JP" sz="3600" b="1" dirty="0">
              <a:solidFill>
                <a:srgbClr val="F35353"/>
              </a:solidFill>
              <a:latin typeface="Meiryo UI" panose="020B0604030504040204" pitchFamily="50" charset="-128"/>
              <a:ea typeface="Meiryo UI" panose="020B0604030504040204" pitchFamily="50" charset="-128"/>
            </a:endParaRPr>
          </a:p>
        </p:txBody>
      </p:sp>
      <p:pic>
        <p:nvPicPr>
          <p:cNvPr id="5" name="コンテンツ プレースホルダー 4" descr="QR コード&#10;&#10;自動的に生成された説明">
            <a:extLst>
              <a:ext uri="{FF2B5EF4-FFF2-40B4-BE49-F238E27FC236}">
                <a16:creationId xmlns:a16="http://schemas.microsoft.com/office/drawing/2014/main" id="{F3641B49-652F-BDAF-5E50-857ED736092B}"/>
              </a:ext>
            </a:extLst>
          </p:cNvPr>
          <p:cNvPicPr>
            <a:picLocks noGrp="1" noChangeAspect="1"/>
          </p:cNvPicPr>
          <p:nvPr>
            <p:ph idx="1"/>
          </p:nvPr>
        </p:nvPicPr>
        <p:blipFill>
          <a:blip r:embed="rId3"/>
          <a:srcRect t="4012" b="14647"/>
          <a:stretch>
            <a:fillRect/>
          </a:stretch>
        </p:blipFill>
        <p:spPr>
          <a:xfrm>
            <a:off x="707498" y="0"/>
            <a:ext cx="10777004" cy="6202064"/>
          </a:xfrm>
          <a:prstGeom prst="rect">
            <a:avLst/>
          </a:prstGeom>
        </p:spPr>
      </p:pic>
      <p:pic>
        <p:nvPicPr>
          <p:cNvPr id="6" name="図 5">
            <a:extLst>
              <a:ext uri="{FF2B5EF4-FFF2-40B4-BE49-F238E27FC236}">
                <a16:creationId xmlns:a16="http://schemas.microsoft.com/office/drawing/2014/main" id="{B086BE3E-BE48-A92E-85B1-704B15BE4946}"/>
              </a:ext>
            </a:extLst>
          </p:cNvPr>
          <p:cNvPicPr>
            <a:picLocks noChangeAspect="1"/>
          </p:cNvPicPr>
          <p:nvPr/>
        </p:nvPicPr>
        <p:blipFill>
          <a:blip r:embed="rId4"/>
          <a:stretch>
            <a:fillRect/>
          </a:stretch>
        </p:blipFill>
        <p:spPr>
          <a:xfrm>
            <a:off x="1085850" y="4729774"/>
            <a:ext cx="4610100" cy="1472290"/>
          </a:xfrm>
          <a:prstGeom prst="rect">
            <a:avLst/>
          </a:prstGeom>
        </p:spPr>
      </p:pic>
      <p:sp>
        <p:nvSpPr>
          <p:cNvPr id="3" name="スライド番号プレースホルダー 9">
            <a:extLst>
              <a:ext uri="{FF2B5EF4-FFF2-40B4-BE49-F238E27FC236}">
                <a16:creationId xmlns:a16="http://schemas.microsoft.com/office/drawing/2014/main" id="{E22C12C3-E12F-800A-695C-E79DA3805E1F}"/>
              </a:ext>
            </a:extLst>
          </p:cNvPr>
          <p:cNvSpPr txBox="1">
            <a:spLocks/>
          </p:cNvSpPr>
          <p:nvPr/>
        </p:nvSpPr>
        <p:spPr>
          <a:xfrm>
            <a:off x="11322921" y="0"/>
            <a:ext cx="869079"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kumimoji="1" lang="ja-JP" altLang="en-US" sz="1600">
                <a:solidFill>
                  <a:schemeClr val="tx1">
                    <a:lumMod val="50000"/>
                    <a:lumOff val="50000"/>
                  </a:schemeClr>
                </a:solidFill>
                <a:latin typeface="メイリオ" panose="020B0604030504040204" pitchFamily="50" charset="-128"/>
                <a:ea typeface="メイリオ" panose="020B0604030504040204" pitchFamily="50" charset="-128"/>
              </a:rPr>
              <a:t>　　</a:t>
            </a:r>
            <a:r>
              <a:rPr kumimoji="1" lang="en-US" altLang="ja-JP" sz="1600">
                <a:solidFill>
                  <a:schemeClr val="tx1">
                    <a:lumMod val="50000"/>
                    <a:lumOff val="50000"/>
                  </a:schemeClr>
                </a:solidFill>
                <a:latin typeface="メイリオ" panose="020B0604030504040204" pitchFamily="50" charset="-128"/>
                <a:ea typeface="メイリオ" panose="020B0604030504040204" pitchFamily="50" charset="-128"/>
              </a:rPr>
              <a:t>21</a:t>
            </a:r>
            <a:endParaRPr kumimoji="1" lang="ja-JP" altLang="en-US" sz="1600" dirty="0">
              <a:solidFill>
                <a:schemeClr val="tx1">
                  <a:lumMod val="50000"/>
                  <a:lumOff val="50000"/>
                </a:schemeClr>
              </a:solidFill>
              <a:latin typeface="メイリオ" panose="020B0604030504040204" pitchFamily="50" charset="-128"/>
              <a:ea typeface="メイリオ" panose="020B0604030504040204" pitchFamily="50" charset="-128"/>
            </a:endParaRPr>
          </a:p>
        </p:txBody>
      </p:sp>
      <p:pic>
        <p:nvPicPr>
          <p:cNvPr id="4" name="コンテンツ プレースホルダー 4" descr="QR コード&#10;&#10;自動的に生成された説明">
            <a:extLst>
              <a:ext uri="{FF2B5EF4-FFF2-40B4-BE49-F238E27FC236}">
                <a16:creationId xmlns:a16="http://schemas.microsoft.com/office/drawing/2014/main" id="{17F30C18-F2AB-EB60-E8A8-BF2FF6DC9A23}"/>
              </a:ext>
            </a:extLst>
          </p:cNvPr>
          <p:cNvPicPr>
            <a:picLocks noChangeAspect="1"/>
          </p:cNvPicPr>
          <p:nvPr/>
        </p:nvPicPr>
        <p:blipFill>
          <a:blip r:embed="rId3"/>
          <a:srcRect l="78754" t="76808" r="825" b="14568"/>
          <a:stretch>
            <a:fillRect/>
          </a:stretch>
        </p:blipFill>
        <p:spPr>
          <a:xfrm>
            <a:off x="3471338" y="5544485"/>
            <a:ext cx="2200802" cy="657579"/>
          </a:xfrm>
          <a:prstGeom prst="rect">
            <a:avLst/>
          </a:prstGeom>
        </p:spPr>
      </p:pic>
      <p:pic>
        <p:nvPicPr>
          <p:cNvPr id="7" name="コンテンツ プレースホルダー 4" descr="QR コード&#10;&#10;自動的に生成された説明">
            <a:extLst>
              <a:ext uri="{FF2B5EF4-FFF2-40B4-BE49-F238E27FC236}">
                <a16:creationId xmlns:a16="http://schemas.microsoft.com/office/drawing/2014/main" id="{8EFCCA13-D6C8-1ED3-8987-CE7929A294A1}"/>
              </a:ext>
            </a:extLst>
          </p:cNvPr>
          <p:cNvPicPr>
            <a:picLocks noChangeAspect="1"/>
          </p:cNvPicPr>
          <p:nvPr/>
        </p:nvPicPr>
        <p:blipFill>
          <a:blip r:embed="rId3"/>
          <a:srcRect l="78754" t="76808" r="825" b="14568"/>
          <a:stretch>
            <a:fillRect/>
          </a:stretch>
        </p:blipFill>
        <p:spPr>
          <a:xfrm>
            <a:off x="1190098" y="5544484"/>
            <a:ext cx="2200802" cy="657579"/>
          </a:xfrm>
          <a:prstGeom prst="rect">
            <a:avLst/>
          </a:prstGeom>
        </p:spPr>
      </p:pic>
    </p:spTree>
    <p:extLst>
      <p:ext uri="{BB962C8B-B14F-4D97-AF65-F5344CB8AC3E}">
        <p14:creationId xmlns:p14="http://schemas.microsoft.com/office/powerpoint/2010/main" val="9839071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図 9">
            <a:extLst>
              <a:ext uri="{FF2B5EF4-FFF2-40B4-BE49-F238E27FC236}">
                <a16:creationId xmlns:a16="http://schemas.microsoft.com/office/drawing/2014/main" id="{2F78465A-D5A1-BBE4-3371-DD2FA7A00625}"/>
              </a:ext>
            </a:extLst>
          </p:cNvPr>
          <p:cNvPicPr>
            <a:picLocks noChangeAspect="1"/>
          </p:cNvPicPr>
          <p:nvPr/>
        </p:nvPicPr>
        <p:blipFill>
          <a:blip r:embed="rId3" cstate="hqprint">
            <a:extLst>
              <a:ext uri="{28A0092B-C50C-407E-A947-70E740481C1C}">
                <a14:useLocalDpi xmlns:a14="http://schemas.microsoft.com/office/drawing/2010/main"/>
              </a:ext>
            </a:extLst>
          </a:blip>
          <a:srcRect/>
          <a:stretch>
            <a:fillRect/>
          </a:stretch>
        </p:blipFill>
        <p:spPr>
          <a:xfrm>
            <a:off x="0" y="0"/>
            <a:ext cx="12192000" cy="719328"/>
          </a:xfrm>
          <a:prstGeom prst="rect">
            <a:avLst/>
          </a:prstGeom>
        </p:spPr>
      </p:pic>
      <p:sp>
        <p:nvSpPr>
          <p:cNvPr id="8" name="テキスト ボックス 7">
            <a:extLst>
              <a:ext uri="{FF2B5EF4-FFF2-40B4-BE49-F238E27FC236}">
                <a16:creationId xmlns:a16="http://schemas.microsoft.com/office/drawing/2014/main" id="{89103B8A-4356-46C4-A21A-326E1ABFD5BD}"/>
              </a:ext>
            </a:extLst>
          </p:cNvPr>
          <p:cNvSpPr txBox="1"/>
          <p:nvPr/>
        </p:nvSpPr>
        <p:spPr>
          <a:xfrm>
            <a:off x="2398634" y="1094510"/>
            <a:ext cx="7148149" cy="1264556"/>
          </a:xfrm>
          <a:prstGeom prst="rect">
            <a:avLst/>
          </a:prstGeom>
          <a:noFill/>
        </p:spPr>
        <p:txBody>
          <a:bodyPr wrap="square" rtlCol="0" anchor="t" anchorCtr="0">
            <a:noAutofit/>
          </a:bodyPr>
          <a:lstStyle/>
          <a:p>
            <a:r>
              <a:rPr kumimoji="1" lang="ja-JP" altLang="en-US" sz="4800" b="1" dirty="0">
                <a:latin typeface="メイリオ" panose="020B0604030504040204" pitchFamily="50" charset="-128"/>
                <a:ea typeface="メイリオ" panose="020B0604030504040204" pitchFamily="50" charset="-128"/>
              </a:rPr>
              <a:t>自分が住む地域の特徴と、</a:t>
            </a:r>
            <a:endParaRPr kumimoji="1" lang="en-US" altLang="ja-JP" sz="4800" b="1" dirty="0">
              <a:latin typeface="メイリオ" panose="020B0604030504040204" pitchFamily="50" charset="-128"/>
              <a:ea typeface="メイリオ" panose="020B0604030504040204" pitchFamily="50" charset="-128"/>
            </a:endParaRPr>
          </a:p>
          <a:p>
            <a:r>
              <a:rPr kumimoji="1" lang="ja-JP" altLang="en-US" sz="4800" b="1" dirty="0">
                <a:latin typeface="メイリオ" panose="020B0604030504040204" pitchFamily="50" charset="-128"/>
                <a:ea typeface="メイリオ" panose="020B0604030504040204" pitchFamily="50" charset="-128"/>
              </a:rPr>
              <a:t>ハザードマップを学ぼう</a:t>
            </a:r>
            <a:endParaRPr kumimoji="1" lang="en-US" altLang="ja-JP" sz="4800" b="1" dirty="0">
              <a:latin typeface="メイリオ" panose="020B0604030504040204" pitchFamily="50" charset="-128"/>
              <a:ea typeface="メイリオ" panose="020B0604030504040204" pitchFamily="50" charset="-128"/>
            </a:endParaRPr>
          </a:p>
        </p:txBody>
      </p:sp>
      <p:grpSp>
        <p:nvGrpSpPr>
          <p:cNvPr id="5" name="グループ化 4">
            <a:extLst>
              <a:ext uri="{FF2B5EF4-FFF2-40B4-BE49-F238E27FC236}">
                <a16:creationId xmlns:a16="http://schemas.microsoft.com/office/drawing/2014/main" id="{CBDF6CD8-BDB2-46FA-BAED-C7A102843B69}"/>
              </a:ext>
            </a:extLst>
          </p:cNvPr>
          <p:cNvGrpSpPr/>
          <p:nvPr/>
        </p:nvGrpSpPr>
        <p:grpSpPr>
          <a:xfrm>
            <a:off x="603213" y="1094510"/>
            <a:ext cx="1260000" cy="1260000"/>
            <a:chOff x="438150" y="1133474"/>
            <a:chExt cx="1362075" cy="1362075"/>
          </a:xfrm>
        </p:grpSpPr>
        <p:sp>
          <p:nvSpPr>
            <p:cNvPr id="4" name="楕円 3">
              <a:extLst>
                <a:ext uri="{FF2B5EF4-FFF2-40B4-BE49-F238E27FC236}">
                  <a16:creationId xmlns:a16="http://schemas.microsoft.com/office/drawing/2014/main" id="{B2B22501-0D93-41C8-9940-246D95CC3FD6}"/>
                </a:ext>
              </a:extLst>
            </p:cNvPr>
            <p:cNvSpPr/>
            <p:nvPr/>
          </p:nvSpPr>
          <p:spPr>
            <a:xfrm>
              <a:off x="438150" y="1133474"/>
              <a:ext cx="1362075" cy="1362075"/>
            </a:xfrm>
            <a:prstGeom prst="ellipse">
              <a:avLst/>
            </a:prstGeom>
            <a:gradFill flip="none" rotWithShape="1">
              <a:gsLst>
                <a:gs pos="0">
                  <a:srgbClr val="0070C0"/>
                </a:gs>
                <a:gs pos="100000">
                  <a:srgbClr val="00B0F0"/>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テキスト ボックス 5">
              <a:extLst>
                <a:ext uri="{FF2B5EF4-FFF2-40B4-BE49-F238E27FC236}">
                  <a16:creationId xmlns:a16="http://schemas.microsoft.com/office/drawing/2014/main" id="{31E97A78-FEC0-4C3B-9D65-CB9BEEA6E129}"/>
                </a:ext>
              </a:extLst>
            </p:cNvPr>
            <p:cNvSpPr txBox="1"/>
            <p:nvPr/>
          </p:nvSpPr>
          <p:spPr>
            <a:xfrm>
              <a:off x="542923" y="1219200"/>
              <a:ext cx="1152528" cy="1276349"/>
            </a:xfrm>
            <a:prstGeom prst="rect">
              <a:avLst/>
            </a:prstGeom>
            <a:noFill/>
            <a:ln>
              <a:noFill/>
            </a:ln>
          </p:spPr>
          <p:txBody>
            <a:bodyPr wrap="square" rtlCol="0" anchor="ctr" anchorCtr="0">
              <a:noAutofit/>
            </a:bodyPr>
            <a:lstStyle/>
            <a:p>
              <a:pPr algn="ctr">
                <a:lnSpc>
                  <a:spcPts val="5500"/>
                </a:lnSpc>
              </a:pPr>
              <a:r>
                <a:rPr kumimoji="1" lang="ja-JP" altLang="en-US" sz="5500" b="1" dirty="0">
                  <a:solidFill>
                    <a:schemeClr val="bg1"/>
                  </a:solidFill>
                  <a:latin typeface="メイリオ" panose="020B0604030504040204" pitchFamily="50" charset="-128"/>
                  <a:ea typeface="メイリオ" panose="020B0604030504040204" pitchFamily="50" charset="-128"/>
                </a:rPr>
                <a:t>１</a:t>
              </a:r>
              <a:endParaRPr kumimoji="1" lang="en-US" altLang="ja-JP" sz="5500" b="1" dirty="0">
                <a:solidFill>
                  <a:schemeClr val="bg1"/>
                </a:solidFill>
                <a:latin typeface="メイリオ" panose="020B0604030504040204" pitchFamily="50" charset="-128"/>
                <a:ea typeface="メイリオ" panose="020B0604030504040204" pitchFamily="50" charset="-128"/>
              </a:endParaRPr>
            </a:p>
            <a:p>
              <a:pPr algn="ctr">
                <a:lnSpc>
                  <a:spcPts val="2000"/>
                </a:lnSpc>
              </a:pPr>
              <a:r>
                <a:rPr kumimoji="1" lang="ja-JP" altLang="en-US" sz="2000" dirty="0">
                  <a:solidFill>
                    <a:schemeClr val="bg1"/>
                  </a:solidFill>
                  <a:latin typeface="メイリオ" panose="020B0604030504040204" pitchFamily="50" charset="-128"/>
                  <a:ea typeface="メイリオ" panose="020B0604030504040204" pitchFamily="50" charset="-128"/>
                </a:rPr>
                <a:t>時間目</a:t>
              </a:r>
            </a:p>
          </p:txBody>
        </p:sp>
      </p:grpSp>
      <p:sp>
        <p:nvSpPr>
          <p:cNvPr id="13" name="テキスト ボックス 12">
            <a:extLst>
              <a:ext uri="{FF2B5EF4-FFF2-40B4-BE49-F238E27FC236}">
                <a16:creationId xmlns:a16="http://schemas.microsoft.com/office/drawing/2014/main" id="{82FC1DCF-D53A-4F85-96B8-36246B6AE4B7}"/>
              </a:ext>
            </a:extLst>
          </p:cNvPr>
          <p:cNvSpPr txBox="1"/>
          <p:nvPr/>
        </p:nvSpPr>
        <p:spPr>
          <a:xfrm>
            <a:off x="1315769" y="5883459"/>
            <a:ext cx="9766406" cy="620270"/>
          </a:xfrm>
          <a:prstGeom prst="rect">
            <a:avLst/>
          </a:prstGeom>
          <a:noFill/>
        </p:spPr>
        <p:txBody>
          <a:bodyPr wrap="square" rtlCol="0" anchor="t" anchorCtr="0">
            <a:noAutofit/>
          </a:bodyPr>
          <a:lstStyle/>
          <a:p>
            <a:pPr>
              <a:lnSpc>
                <a:spcPts val="5000"/>
              </a:lnSpc>
            </a:pPr>
            <a:r>
              <a:rPr kumimoji="1" lang="ja-JP" altLang="en-US" sz="4800" b="1" dirty="0">
                <a:solidFill>
                  <a:schemeClr val="bg1"/>
                </a:solidFill>
                <a:latin typeface="メイリオ" panose="020B0604030504040204" pitchFamily="50" charset="-128"/>
                <a:ea typeface="メイリオ" panose="020B0604030504040204" pitchFamily="50" charset="-128"/>
              </a:rPr>
              <a:t>マイ・タイムラインを仕上げよう</a:t>
            </a:r>
            <a:r>
              <a:rPr kumimoji="1" lang="en-US" altLang="ja-JP" sz="4800" b="1" dirty="0">
                <a:solidFill>
                  <a:schemeClr val="bg1"/>
                </a:solidFill>
                <a:latin typeface="メイリオ" panose="020B0604030504040204" pitchFamily="50" charset="-128"/>
                <a:ea typeface="メイリオ" panose="020B0604030504040204" pitchFamily="50" charset="-128"/>
              </a:rPr>
              <a:t>!</a:t>
            </a:r>
          </a:p>
        </p:txBody>
      </p:sp>
      <p:cxnSp>
        <p:nvCxnSpPr>
          <p:cNvPr id="12" name="直線コネクタ 11">
            <a:extLst>
              <a:ext uri="{FF2B5EF4-FFF2-40B4-BE49-F238E27FC236}">
                <a16:creationId xmlns:a16="http://schemas.microsoft.com/office/drawing/2014/main" id="{C6AA5505-210D-4345-BA2A-7D00D4B6B7AA}"/>
              </a:ext>
            </a:extLst>
          </p:cNvPr>
          <p:cNvCxnSpPr>
            <a:cxnSpLocks/>
          </p:cNvCxnSpPr>
          <p:nvPr/>
        </p:nvCxnSpPr>
        <p:spPr>
          <a:xfrm>
            <a:off x="2398634" y="2705677"/>
            <a:ext cx="9367125" cy="0"/>
          </a:xfrm>
          <a:prstGeom prst="line">
            <a:avLst/>
          </a:prstGeom>
          <a:ln w="28575">
            <a:solidFill>
              <a:schemeClr val="bg1">
                <a:lumMod val="75000"/>
              </a:schemeClr>
            </a:solidFill>
            <a:prstDash val="sysDash"/>
          </a:ln>
        </p:spPr>
        <p:style>
          <a:lnRef idx="1">
            <a:schemeClr val="accent1"/>
          </a:lnRef>
          <a:fillRef idx="0">
            <a:schemeClr val="accent1"/>
          </a:fillRef>
          <a:effectRef idx="0">
            <a:schemeClr val="accent1"/>
          </a:effectRef>
          <a:fontRef idx="minor">
            <a:schemeClr val="tx1"/>
          </a:fontRef>
        </p:style>
      </p:cxnSp>
      <p:sp>
        <p:nvSpPr>
          <p:cNvPr id="30" name="矢印: 下 29">
            <a:extLst>
              <a:ext uri="{FF2B5EF4-FFF2-40B4-BE49-F238E27FC236}">
                <a16:creationId xmlns:a16="http://schemas.microsoft.com/office/drawing/2014/main" id="{F7AADFE6-AEC2-4F77-8071-C82494A8722F}"/>
              </a:ext>
            </a:extLst>
          </p:cNvPr>
          <p:cNvSpPr/>
          <p:nvPr/>
        </p:nvSpPr>
        <p:spPr>
          <a:xfrm>
            <a:off x="873212" y="2434660"/>
            <a:ext cx="720000" cy="486000"/>
          </a:xfrm>
          <a:prstGeom prst="downArrow">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 name="テキスト ボックス 8">
            <a:extLst>
              <a:ext uri="{FF2B5EF4-FFF2-40B4-BE49-F238E27FC236}">
                <a16:creationId xmlns:a16="http://schemas.microsoft.com/office/drawing/2014/main" id="{DB122895-10AC-427A-96A0-BAE49B20DBBB}"/>
              </a:ext>
            </a:extLst>
          </p:cNvPr>
          <p:cNvSpPr txBox="1"/>
          <p:nvPr/>
        </p:nvSpPr>
        <p:spPr>
          <a:xfrm>
            <a:off x="2398634" y="3081077"/>
            <a:ext cx="9396097" cy="1264556"/>
          </a:xfrm>
          <a:prstGeom prst="rect">
            <a:avLst/>
          </a:prstGeom>
          <a:noFill/>
        </p:spPr>
        <p:txBody>
          <a:bodyPr wrap="square" rtlCol="0" anchor="t" anchorCtr="0">
            <a:noAutofit/>
          </a:bodyPr>
          <a:lstStyle/>
          <a:p>
            <a:r>
              <a:rPr kumimoji="1" lang="ja-JP" altLang="en-US" sz="4800" b="1" dirty="0">
                <a:latin typeface="メイリオ" panose="020B0604030504040204" pitchFamily="50" charset="-128"/>
                <a:ea typeface="メイリオ" panose="020B0604030504040204" pitchFamily="50" charset="-128"/>
              </a:rPr>
              <a:t>警戒レベルの意味を理解し、</a:t>
            </a:r>
            <a:endParaRPr kumimoji="1" lang="en-US" altLang="ja-JP" sz="4800" b="1" dirty="0">
              <a:latin typeface="メイリオ" panose="020B0604030504040204" pitchFamily="50" charset="-128"/>
              <a:ea typeface="メイリオ" panose="020B0604030504040204" pitchFamily="50" charset="-128"/>
            </a:endParaRPr>
          </a:p>
          <a:p>
            <a:pPr>
              <a:spcBef>
                <a:spcPts val="600"/>
              </a:spcBef>
            </a:pPr>
            <a:r>
              <a:rPr kumimoji="1" lang="ja-JP" altLang="en-US" sz="4800" b="1" dirty="0">
                <a:latin typeface="メイリオ" panose="020B0604030504040204" pitchFamily="50" charset="-128"/>
                <a:ea typeface="メイリオ" panose="020B0604030504040204" pitchFamily="50" charset="-128"/>
              </a:rPr>
              <a:t>豪雨時に得るべき情報を調べよう</a:t>
            </a:r>
          </a:p>
        </p:txBody>
      </p:sp>
      <p:sp>
        <p:nvSpPr>
          <p:cNvPr id="11" name="テキスト ボックス 10">
            <a:extLst>
              <a:ext uri="{FF2B5EF4-FFF2-40B4-BE49-F238E27FC236}">
                <a16:creationId xmlns:a16="http://schemas.microsoft.com/office/drawing/2014/main" id="{D8F7C161-B4D3-F9FC-D438-7C6F95F867D7}"/>
              </a:ext>
            </a:extLst>
          </p:cNvPr>
          <p:cNvSpPr txBox="1"/>
          <p:nvPr/>
        </p:nvSpPr>
        <p:spPr>
          <a:xfrm>
            <a:off x="65000" y="107328"/>
            <a:ext cx="9144000" cy="612000"/>
          </a:xfrm>
          <a:prstGeom prst="rect">
            <a:avLst/>
          </a:prstGeom>
          <a:noFill/>
        </p:spPr>
        <p:txBody>
          <a:bodyPr wrap="square" lIns="180000" tIns="180000" rIns="0" bIns="0" rtlCol="0" anchor="ctr" anchorCtr="0">
            <a:noAutofit/>
          </a:bodyPr>
          <a:lstStyle>
            <a:defPPr>
              <a:defRPr lang="en-US"/>
            </a:defPPr>
            <a:lvl1pPr>
              <a:lnSpc>
                <a:spcPts val="4000"/>
              </a:lnSpc>
              <a:defRPr kumimoji="1" sz="3600" b="1" i="1">
                <a:solidFill>
                  <a:schemeClr val="bg1"/>
                </a:solidFill>
                <a:latin typeface="メイリオ" panose="020B0604030504040204" pitchFamily="50" charset="-128"/>
                <a:ea typeface="メイリオ" panose="020B0604030504040204" pitchFamily="50" charset="-128"/>
              </a:defRPr>
            </a:lvl1pPr>
          </a:lstStyle>
          <a:p>
            <a:r>
              <a:rPr lang="ja-JP" altLang="en-US" i="0" dirty="0"/>
              <a:t>全３回の授業の流れ</a:t>
            </a:r>
          </a:p>
        </p:txBody>
      </p:sp>
      <p:sp>
        <p:nvSpPr>
          <p:cNvPr id="3" name="楕円 2">
            <a:extLst>
              <a:ext uri="{FF2B5EF4-FFF2-40B4-BE49-F238E27FC236}">
                <a16:creationId xmlns:a16="http://schemas.microsoft.com/office/drawing/2014/main" id="{52EC3125-AAEF-1E3C-25DD-A471CB0C3E21}"/>
              </a:ext>
            </a:extLst>
          </p:cNvPr>
          <p:cNvSpPr/>
          <p:nvPr/>
        </p:nvSpPr>
        <p:spPr>
          <a:xfrm rot="958282">
            <a:off x="1656174" y="902095"/>
            <a:ext cx="753063" cy="753063"/>
          </a:xfrm>
          <a:prstGeom prst="ellipse">
            <a:avLst/>
          </a:prstGeom>
          <a:noFill/>
          <a:ln w="38100">
            <a:solidFill>
              <a:srgbClr val="EC5A5A"/>
            </a:solidFill>
          </a:ln>
        </p:spPr>
        <p:style>
          <a:lnRef idx="2">
            <a:schemeClr val="accent1">
              <a:shade val="50000"/>
            </a:schemeClr>
          </a:lnRef>
          <a:fillRef idx="1">
            <a:schemeClr val="accent1"/>
          </a:fillRef>
          <a:effectRef idx="0">
            <a:schemeClr val="accent1"/>
          </a:effectRef>
          <a:fontRef idx="minor">
            <a:schemeClr val="lt1"/>
          </a:fontRef>
        </p:style>
        <p:txBody>
          <a:bodyPr tIns="180000" rtlCol="0" anchor="ctr"/>
          <a:lstStyle/>
          <a:p>
            <a:pPr algn="ctr"/>
            <a:r>
              <a:rPr kumimoji="1" lang="ja-JP" altLang="en-US" sz="3600" b="1" dirty="0">
                <a:solidFill>
                  <a:srgbClr val="EC5A5A"/>
                </a:solidFill>
                <a:latin typeface="メイリオ" panose="020B0604030504040204" pitchFamily="50" charset="-128"/>
                <a:ea typeface="メイリオ" panose="020B0604030504040204" pitchFamily="50" charset="-128"/>
              </a:rPr>
              <a:t>済</a:t>
            </a:r>
          </a:p>
        </p:txBody>
      </p:sp>
      <p:sp>
        <p:nvSpPr>
          <p:cNvPr id="15" name="テキスト ボックス 14">
            <a:extLst>
              <a:ext uri="{FF2B5EF4-FFF2-40B4-BE49-F238E27FC236}">
                <a16:creationId xmlns:a16="http://schemas.microsoft.com/office/drawing/2014/main" id="{95C4F8E7-045E-0B4A-E811-B46DD0E2ABDE}"/>
              </a:ext>
            </a:extLst>
          </p:cNvPr>
          <p:cNvSpPr txBox="1"/>
          <p:nvPr/>
        </p:nvSpPr>
        <p:spPr>
          <a:xfrm>
            <a:off x="2495556" y="2675217"/>
            <a:ext cx="1270904" cy="663864"/>
          </a:xfrm>
          <a:prstGeom prst="rect">
            <a:avLst/>
          </a:prstGeom>
          <a:noFill/>
          <a:ln>
            <a:noFill/>
          </a:ln>
        </p:spPr>
        <p:txBody>
          <a:bodyPr wrap="square" rtlCol="0" anchor="ctr" anchorCtr="0">
            <a:noAutofit/>
          </a:bodyPr>
          <a:lstStyle/>
          <a:p>
            <a:r>
              <a:rPr kumimoji="1" lang="ja-JP" altLang="en-US" sz="1600" dirty="0">
                <a:solidFill>
                  <a:schemeClr val="tx1">
                    <a:lumMod val="85000"/>
                    <a:lumOff val="15000"/>
                  </a:schemeClr>
                </a:solidFill>
                <a:latin typeface="メイリオ" panose="020B0604030504040204" pitchFamily="50" charset="-128"/>
                <a:ea typeface="メイリオ" panose="020B0604030504040204" pitchFamily="50" charset="-128"/>
              </a:rPr>
              <a:t>け い か い</a:t>
            </a:r>
            <a:endParaRPr kumimoji="1" lang="en-US" altLang="ja-JP" sz="1600" dirty="0">
              <a:solidFill>
                <a:schemeClr val="tx1">
                  <a:lumMod val="85000"/>
                  <a:lumOff val="15000"/>
                </a:schemeClr>
              </a:solidFill>
              <a:latin typeface="メイリオ" panose="020B0604030504040204" pitchFamily="50" charset="-128"/>
              <a:ea typeface="メイリオ" panose="020B0604030504040204" pitchFamily="50" charset="-128"/>
            </a:endParaRPr>
          </a:p>
        </p:txBody>
      </p:sp>
      <p:sp>
        <p:nvSpPr>
          <p:cNvPr id="17" name="テキスト ボックス 16">
            <a:extLst>
              <a:ext uri="{FF2B5EF4-FFF2-40B4-BE49-F238E27FC236}">
                <a16:creationId xmlns:a16="http://schemas.microsoft.com/office/drawing/2014/main" id="{AE87149C-B476-7F25-28BA-9D4BC3F8F598}"/>
              </a:ext>
            </a:extLst>
          </p:cNvPr>
          <p:cNvSpPr txBox="1"/>
          <p:nvPr/>
        </p:nvSpPr>
        <p:spPr>
          <a:xfrm>
            <a:off x="2552826" y="3553837"/>
            <a:ext cx="1270905" cy="599923"/>
          </a:xfrm>
          <a:prstGeom prst="rect">
            <a:avLst/>
          </a:prstGeom>
          <a:noFill/>
          <a:ln>
            <a:noFill/>
          </a:ln>
        </p:spPr>
        <p:txBody>
          <a:bodyPr wrap="square" rtlCol="0" anchor="ctr" anchorCtr="0">
            <a:noAutofit/>
          </a:bodyPr>
          <a:lstStyle/>
          <a:p>
            <a:r>
              <a:rPr kumimoji="1" lang="ja-JP" altLang="en-US" sz="1600" dirty="0">
                <a:solidFill>
                  <a:schemeClr val="tx1">
                    <a:lumMod val="85000"/>
                    <a:lumOff val="15000"/>
                  </a:schemeClr>
                </a:solidFill>
                <a:latin typeface="メイリオ" panose="020B0604030504040204" pitchFamily="50" charset="-128"/>
                <a:ea typeface="メイリオ" panose="020B0604030504040204" pitchFamily="50" charset="-128"/>
              </a:rPr>
              <a:t>ご  う  う</a:t>
            </a:r>
            <a:endParaRPr kumimoji="1" lang="en-US" altLang="ja-JP" sz="1600" dirty="0">
              <a:solidFill>
                <a:schemeClr val="tx1">
                  <a:lumMod val="85000"/>
                  <a:lumOff val="15000"/>
                </a:schemeClr>
              </a:solidFill>
              <a:latin typeface="メイリオ" panose="020B0604030504040204" pitchFamily="50" charset="-128"/>
              <a:ea typeface="メイリオ" panose="020B0604030504040204" pitchFamily="50" charset="-128"/>
            </a:endParaRPr>
          </a:p>
        </p:txBody>
      </p:sp>
      <p:sp>
        <p:nvSpPr>
          <p:cNvPr id="19" name="テキスト ボックス 18">
            <a:extLst>
              <a:ext uri="{FF2B5EF4-FFF2-40B4-BE49-F238E27FC236}">
                <a16:creationId xmlns:a16="http://schemas.microsoft.com/office/drawing/2014/main" id="{3B71CFAE-BC73-B5AA-99F2-32E4DE850B9C}"/>
              </a:ext>
            </a:extLst>
          </p:cNvPr>
          <p:cNvSpPr txBox="1"/>
          <p:nvPr/>
        </p:nvSpPr>
        <p:spPr>
          <a:xfrm>
            <a:off x="7411826" y="638892"/>
            <a:ext cx="1270904" cy="663864"/>
          </a:xfrm>
          <a:prstGeom prst="rect">
            <a:avLst/>
          </a:prstGeom>
          <a:noFill/>
          <a:ln>
            <a:noFill/>
          </a:ln>
        </p:spPr>
        <p:txBody>
          <a:bodyPr wrap="square" rtlCol="0" anchor="ctr" anchorCtr="0">
            <a:noAutofit/>
          </a:bodyPr>
          <a:lstStyle/>
          <a:p>
            <a:r>
              <a:rPr kumimoji="1" lang="ja-JP" altLang="en-US" sz="1600" dirty="0">
                <a:solidFill>
                  <a:schemeClr val="tx1">
                    <a:lumMod val="85000"/>
                    <a:lumOff val="15000"/>
                  </a:schemeClr>
                </a:solidFill>
                <a:latin typeface="メイリオ" panose="020B0604030504040204" pitchFamily="50" charset="-128"/>
                <a:ea typeface="メイリオ" panose="020B0604030504040204" pitchFamily="50" charset="-128"/>
              </a:rPr>
              <a:t>とくちょう</a:t>
            </a:r>
            <a:endParaRPr kumimoji="1" lang="en-US" altLang="ja-JP" sz="1600" dirty="0">
              <a:solidFill>
                <a:schemeClr val="tx1">
                  <a:lumMod val="85000"/>
                  <a:lumOff val="15000"/>
                </a:schemeClr>
              </a:solidFill>
              <a:latin typeface="メイリオ" panose="020B0604030504040204" pitchFamily="50" charset="-128"/>
              <a:ea typeface="メイリオ" panose="020B0604030504040204" pitchFamily="50" charset="-128"/>
            </a:endParaRPr>
          </a:p>
        </p:txBody>
      </p:sp>
      <p:sp>
        <p:nvSpPr>
          <p:cNvPr id="7" name="スライド番号プレースホルダー 9">
            <a:extLst>
              <a:ext uri="{FF2B5EF4-FFF2-40B4-BE49-F238E27FC236}">
                <a16:creationId xmlns:a16="http://schemas.microsoft.com/office/drawing/2014/main" id="{E1A4DF3D-7BDD-474D-85B1-BB0A78B7FFC0}"/>
              </a:ext>
            </a:extLst>
          </p:cNvPr>
          <p:cNvSpPr txBox="1">
            <a:spLocks/>
          </p:cNvSpPr>
          <p:nvPr/>
        </p:nvSpPr>
        <p:spPr>
          <a:xfrm>
            <a:off x="11322921" y="0"/>
            <a:ext cx="869079"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316C58C4-C82E-4833-8098-8F727F1E616F}" type="slidenum">
              <a:rPr kumimoji="1" lang="ja-JP" altLang="en-US" sz="1600" smtClean="0">
                <a:solidFill>
                  <a:schemeClr val="bg1"/>
                </a:solidFill>
                <a:latin typeface="メイリオ" panose="020B0604030504040204" pitchFamily="50" charset="-128"/>
                <a:ea typeface="メイリオ" panose="020B0604030504040204" pitchFamily="50" charset="-128"/>
              </a:rPr>
              <a:pPr/>
              <a:t>3</a:t>
            </a:fld>
            <a:endParaRPr kumimoji="1" lang="ja-JP" altLang="en-US" sz="1600" dirty="0">
              <a:solidFill>
                <a:schemeClr val="bg1"/>
              </a:solidFill>
              <a:latin typeface="メイリオ" panose="020B0604030504040204" pitchFamily="50" charset="-128"/>
              <a:ea typeface="メイリオ" panose="020B0604030504040204" pitchFamily="50" charset="-128"/>
            </a:endParaRPr>
          </a:p>
        </p:txBody>
      </p:sp>
      <p:cxnSp>
        <p:nvCxnSpPr>
          <p:cNvPr id="33" name="直線コネクタ 32">
            <a:extLst>
              <a:ext uri="{FF2B5EF4-FFF2-40B4-BE49-F238E27FC236}">
                <a16:creationId xmlns:a16="http://schemas.microsoft.com/office/drawing/2014/main" id="{FBD5ED57-86CA-0C40-6B4A-B7A7EC951B8E}"/>
              </a:ext>
            </a:extLst>
          </p:cNvPr>
          <p:cNvCxnSpPr>
            <a:cxnSpLocks/>
          </p:cNvCxnSpPr>
          <p:nvPr/>
        </p:nvCxnSpPr>
        <p:spPr>
          <a:xfrm>
            <a:off x="2398634" y="4704928"/>
            <a:ext cx="9367125" cy="0"/>
          </a:xfrm>
          <a:prstGeom prst="line">
            <a:avLst/>
          </a:prstGeom>
          <a:ln w="28575">
            <a:solidFill>
              <a:schemeClr val="bg1">
                <a:lumMod val="75000"/>
              </a:schemeClr>
            </a:solidFill>
            <a:prstDash val="sysDash"/>
          </a:ln>
        </p:spPr>
        <p:style>
          <a:lnRef idx="1">
            <a:schemeClr val="accent1"/>
          </a:lnRef>
          <a:fillRef idx="0">
            <a:schemeClr val="accent1"/>
          </a:fillRef>
          <a:effectRef idx="0">
            <a:schemeClr val="accent1"/>
          </a:effectRef>
          <a:fontRef idx="minor">
            <a:schemeClr val="tx1"/>
          </a:fontRef>
        </p:style>
      </p:cxnSp>
      <p:sp>
        <p:nvSpPr>
          <p:cNvPr id="34" name="矢印: 下 33">
            <a:extLst>
              <a:ext uri="{FF2B5EF4-FFF2-40B4-BE49-F238E27FC236}">
                <a16:creationId xmlns:a16="http://schemas.microsoft.com/office/drawing/2014/main" id="{FB3CE122-1620-0201-06F9-4B16D6FF2A37}"/>
              </a:ext>
            </a:extLst>
          </p:cNvPr>
          <p:cNvSpPr/>
          <p:nvPr/>
        </p:nvSpPr>
        <p:spPr>
          <a:xfrm>
            <a:off x="873212" y="4392450"/>
            <a:ext cx="720000" cy="486000"/>
          </a:xfrm>
          <a:prstGeom prst="downArrow">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35" name="テキスト ボックス 34">
            <a:extLst>
              <a:ext uri="{FF2B5EF4-FFF2-40B4-BE49-F238E27FC236}">
                <a16:creationId xmlns:a16="http://schemas.microsoft.com/office/drawing/2014/main" id="{8BF5614E-46AE-1431-F936-9D7FB2252D33}"/>
              </a:ext>
            </a:extLst>
          </p:cNvPr>
          <p:cNvSpPr txBox="1"/>
          <p:nvPr/>
        </p:nvSpPr>
        <p:spPr>
          <a:xfrm>
            <a:off x="2447617" y="5353012"/>
            <a:ext cx="9396097" cy="775289"/>
          </a:xfrm>
          <a:prstGeom prst="rect">
            <a:avLst/>
          </a:prstGeom>
          <a:noFill/>
        </p:spPr>
        <p:txBody>
          <a:bodyPr wrap="square" rtlCol="0" anchor="t" anchorCtr="0">
            <a:noAutofit/>
          </a:bodyPr>
          <a:lstStyle/>
          <a:p>
            <a:pPr>
              <a:lnSpc>
                <a:spcPts val="5000"/>
              </a:lnSpc>
            </a:pPr>
            <a:r>
              <a:rPr kumimoji="1" lang="ja-JP" altLang="en-US" sz="4800" b="1" dirty="0">
                <a:latin typeface="メイリオ" panose="020B0604030504040204" pitchFamily="50" charset="-128"/>
                <a:ea typeface="メイリオ" panose="020B0604030504040204" pitchFamily="50" charset="-128"/>
              </a:rPr>
              <a:t>マイ・タイムラインを仕上げよう</a:t>
            </a:r>
            <a:endParaRPr kumimoji="1" lang="en-US" altLang="ja-JP" sz="4800" b="1" dirty="0">
              <a:latin typeface="メイリオ" panose="020B0604030504040204" pitchFamily="50" charset="-128"/>
              <a:ea typeface="メイリオ" panose="020B0604030504040204" pitchFamily="50" charset="-128"/>
            </a:endParaRPr>
          </a:p>
        </p:txBody>
      </p:sp>
      <p:grpSp>
        <p:nvGrpSpPr>
          <p:cNvPr id="38" name="グループ化 37">
            <a:extLst>
              <a:ext uri="{FF2B5EF4-FFF2-40B4-BE49-F238E27FC236}">
                <a16:creationId xmlns:a16="http://schemas.microsoft.com/office/drawing/2014/main" id="{A1147615-0DF9-0D68-2110-8D568C2332C4}"/>
              </a:ext>
            </a:extLst>
          </p:cNvPr>
          <p:cNvGrpSpPr/>
          <p:nvPr/>
        </p:nvGrpSpPr>
        <p:grpSpPr>
          <a:xfrm>
            <a:off x="603213" y="3044595"/>
            <a:ext cx="1260000" cy="1260000"/>
            <a:chOff x="438150" y="1133474"/>
            <a:chExt cx="1362075" cy="1362075"/>
          </a:xfrm>
        </p:grpSpPr>
        <p:sp>
          <p:nvSpPr>
            <p:cNvPr id="39" name="楕円 38">
              <a:extLst>
                <a:ext uri="{FF2B5EF4-FFF2-40B4-BE49-F238E27FC236}">
                  <a16:creationId xmlns:a16="http://schemas.microsoft.com/office/drawing/2014/main" id="{B1C71D44-FC1B-82BE-BB57-EBEF5611573B}"/>
                </a:ext>
              </a:extLst>
            </p:cNvPr>
            <p:cNvSpPr/>
            <p:nvPr/>
          </p:nvSpPr>
          <p:spPr>
            <a:xfrm>
              <a:off x="438150" y="1133474"/>
              <a:ext cx="1362075" cy="1362075"/>
            </a:xfrm>
            <a:prstGeom prst="ellipse">
              <a:avLst/>
            </a:prstGeom>
            <a:gradFill flip="none" rotWithShape="1">
              <a:gsLst>
                <a:gs pos="0">
                  <a:srgbClr val="0070C0"/>
                </a:gs>
                <a:gs pos="100000">
                  <a:srgbClr val="00B0F0"/>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0" name="テキスト ボックス 39">
              <a:extLst>
                <a:ext uri="{FF2B5EF4-FFF2-40B4-BE49-F238E27FC236}">
                  <a16:creationId xmlns:a16="http://schemas.microsoft.com/office/drawing/2014/main" id="{32CD0F13-F0F5-E6D1-9BF1-95B9A722F51D}"/>
                </a:ext>
              </a:extLst>
            </p:cNvPr>
            <p:cNvSpPr txBox="1"/>
            <p:nvPr/>
          </p:nvSpPr>
          <p:spPr>
            <a:xfrm>
              <a:off x="542923" y="1219200"/>
              <a:ext cx="1152528" cy="1276349"/>
            </a:xfrm>
            <a:prstGeom prst="rect">
              <a:avLst/>
            </a:prstGeom>
            <a:noFill/>
            <a:ln>
              <a:noFill/>
            </a:ln>
          </p:spPr>
          <p:txBody>
            <a:bodyPr wrap="square" rtlCol="0" anchor="ctr" anchorCtr="0">
              <a:noAutofit/>
            </a:bodyPr>
            <a:lstStyle/>
            <a:p>
              <a:pPr algn="ctr">
                <a:lnSpc>
                  <a:spcPts val="5500"/>
                </a:lnSpc>
              </a:pPr>
              <a:r>
                <a:rPr kumimoji="1" lang="en-US" altLang="ja-JP" sz="5500" b="1" dirty="0">
                  <a:solidFill>
                    <a:schemeClr val="bg1"/>
                  </a:solidFill>
                  <a:latin typeface="メイリオ" panose="020B0604030504040204" pitchFamily="50" charset="-128"/>
                  <a:ea typeface="メイリオ" panose="020B0604030504040204" pitchFamily="50" charset="-128"/>
                </a:rPr>
                <a:t>2</a:t>
              </a:r>
            </a:p>
            <a:p>
              <a:pPr algn="ctr">
                <a:lnSpc>
                  <a:spcPts val="2000"/>
                </a:lnSpc>
              </a:pPr>
              <a:r>
                <a:rPr kumimoji="1" lang="ja-JP" altLang="en-US" sz="2000" dirty="0">
                  <a:solidFill>
                    <a:schemeClr val="bg1"/>
                  </a:solidFill>
                  <a:latin typeface="メイリオ" panose="020B0604030504040204" pitchFamily="50" charset="-128"/>
                  <a:ea typeface="メイリオ" panose="020B0604030504040204" pitchFamily="50" charset="-128"/>
                </a:rPr>
                <a:t>時間目</a:t>
              </a:r>
            </a:p>
          </p:txBody>
        </p:sp>
      </p:grpSp>
      <p:grpSp>
        <p:nvGrpSpPr>
          <p:cNvPr id="41" name="グループ化 40">
            <a:extLst>
              <a:ext uri="{FF2B5EF4-FFF2-40B4-BE49-F238E27FC236}">
                <a16:creationId xmlns:a16="http://schemas.microsoft.com/office/drawing/2014/main" id="{BD18C637-5037-3CF9-B46A-E34A75168666}"/>
              </a:ext>
            </a:extLst>
          </p:cNvPr>
          <p:cNvGrpSpPr/>
          <p:nvPr/>
        </p:nvGrpSpPr>
        <p:grpSpPr>
          <a:xfrm>
            <a:off x="603213" y="4994679"/>
            <a:ext cx="1260000" cy="1260000"/>
            <a:chOff x="438150" y="1133474"/>
            <a:chExt cx="1362075" cy="1362075"/>
          </a:xfrm>
        </p:grpSpPr>
        <p:sp>
          <p:nvSpPr>
            <p:cNvPr id="42" name="楕円 41">
              <a:extLst>
                <a:ext uri="{FF2B5EF4-FFF2-40B4-BE49-F238E27FC236}">
                  <a16:creationId xmlns:a16="http://schemas.microsoft.com/office/drawing/2014/main" id="{C9BC8234-DA65-16EF-8971-91404E986CDF}"/>
                </a:ext>
              </a:extLst>
            </p:cNvPr>
            <p:cNvSpPr/>
            <p:nvPr/>
          </p:nvSpPr>
          <p:spPr>
            <a:xfrm>
              <a:off x="438150" y="1133474"/>
              <a:ext cx="1362075" cy="1362075"/>
            </a:xfrm>
            <a:prstGeom prst="ellipse">
              <a:avLst/>
            </a:prstGeom>
            <a:gradFill flip="none" rotWithShape="1">
              <a:gsLst>
                <a:gs pos="0">
                  <a:srgbClr val="0070C0"/>
                </a:gs>
                <a:gs pos="100000">
                  <a:srgbClr val="00B0F0"/>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3" name="テキスト ボックス 42">
              <a:extLst>
                <a:ext uri="{FF2B5EF4-FFF2-40B4-BE49-F238E27FC236}">
                  <a16:creationId xmlns:a16="http://schemas.microsoft.com/office/drawing/2014/main" id="{96659352-407D-2923-75A1-512FDC78489E}"/>
                </a:ext>
              </a:extLst>
            </p:cNvPr>
            <p:cNvSpPr txBox="1"/>
            <p:nvPr/>
          </p:nvSpPr>
          <p:spPr>
            <a:xfrm>
              <a:off x="542923" y="1219200"/>
              <a:ext cx="1152528" cy="1276349"/>
            </a:xfrm>
            <a:prstGeom prst="rect">
              <a:avLst/>
            </a:prstGeom>
            <a:noFill/>
            <a:ln>
              <a:noFill/>
            </a:ln>
          </p:spPr>
          <p:txBody>
            <a:bodyPr wrap="square" rtlCol="0" anchor="ctr" anchorCtr="0">
              <a:noAutofit/>
            </a:bodyPr>
            <a:lstStyle/>
            <a:p>
              <a:pPr algn="ctr">
                <a:lnSpc>
                  <a:spcPts val="5500"/>
                </a:lnSpc>
              </a:pPr>
              <a:r>
                <a:rPr kumimoji="1" lang="en-US" altLang="ja-JP" sz="5500" b="1" dirty="0">
                  <a:solidFill>
                    <a:schemeClr val="bg1"/>
                  </a:solidFill>
                  <a:latin typeface="メイリオ" panose="020B0604030504040204" pitchFamily="50" charset="-128"/>
                  <a:ea typeface="メイリオ" panose="020B0604030504040204" pitchFamily="50" charset="-128"/>
                </a:rPr>
                <a:t>3</a:t>
              </a:r>
            </a:p>
            <a:p>
              <a:pPr algn="ctr">
                <a:lnSpc>
                  <a:spcPts val="2000"/>
                </a:lnSpc>
              </a:pPr>
              <a:r>
                <a:rPr kumimoji="1" lang="ja-JP" altLang="en-US" sz="2000" dirty="0">
                  <a:solidFill>
                    <a:schemeClr val="bg1"/>
                  </a:solidFill>
                  <a:latin typeface="メイリオ" panose="020B0604030504040204" pitchFamily="50" charset="-128"/>
                  <a:ea typeface="メイリオ" panose="020B0604030504040204" pitchFamily="50" charset="-128"/>
                </a:rPr>
                <a:t>時間目</a:t>
              </a:r>
            </a:p>
          </p:txBody>
        </p:sp>
      </p:grpSp>
      <p:sp>
        <p:nvSpPr>
          <p:cNvPr id="45" name="楕円 44">
            <a:extLst>
              <a:ext uri="{FF2B5EF4-FFF2-40B4-BE49-F238E27FC236}">
                <a16:creationId xmlns:a16="http://schemas.microsoft.com/office/drawing/2014/main" id="{89D09420-CC8E-C608-18B1-58B7C33DDA4E}"/>
              </a:ext>
            </a:extLst>
          </p:cNvPr>
          <p:cNvSpPr/>
          <p:nvPr/>
        </p:nvSpPr>
        <p:spPr>
          <a:xfrm rot="958282">
            <a:off x="1656174" y="2833358"/>
            <a:ext cx="753063" cy="753063"/>
          </a:xfrm>
          <a:prstGeom prst="ellipse">
            <a:avLst/>
          </a:prstGeom>
          <a:noFill/>
          <a:ln w="38100">
            <a:solidFill>
              <a:srgbClr val="EC5A5A"/>
            </a:solidFill>
          </a:ln>
        </p:spPr>
        <p:style>
          <a:lnRef idx="2">
            <a:schemeClr val="accent1">
              <a:shade val="50000"/>
            </a:schemeClr>
          </a:lnRef>
          <a:fillRef idx="1">
            <a:schemeClr val="accent1"/>
          </a:fillRef>
          <a:effectRef idx="0">
            <a:schemeClr val="accent1"/>
          </a:effectRef>
          <a:fontRef idx="minor">
            <a:schemeClr val="lt1"/>
          </a:fontRef>
        </p:style>
        <p:txBody>
          <a:bodyPr tIns="180000" rtlCol="0" anchor="ctr"/>
          <a:lstStyle/>
          <a:p>
            <a:pPr algn="ctr"/>
            <a:r>
              <a:rPr kumimoji="1" lang="ja-JP" altLang="en-US" sz="3600" b="1" dirty="0">
                <a:solidFill>
                  <a:srgbClr val="EC5A5A"/>
                </a:solidFill>
                <a:latin typeface="メイリオ" panose="020B0604030504040204" pitchFamily="50" charset="-128"/>
                <a:ea typeface="メイリオ" panose="020B0604030504040204" pitchFamily="50" charset="-128"/>
              </a:rPr>
              <a:t>済</a:t>
            </a:r>
          </a:p>
        </p:txBody>
      </p:sp>
    </p:spTree>
    <p:extLst>
      <p:ext uri="{BB962C8B-B14F-4D97-AF65-F5344CB8AC3E}">
        <p14:creationId xmlns:p14="http://schemas.microsoft.com/office/powerpoint/2010/main" val="25927538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図 1">
            <a:extLst>
              <a:ext uri="{FF2B5EF4-FFF2-40B4-BE49-F238E27FC236}">
                <a16:creationId xmlns:a16="http://schemas.microsoft.com/office/drawing/2014/main" id="{03F1CA2E-0216-7218-6222-DAA04249D147}"/>
              </a:ext>
            </a:extLst>
          </p:cNvPr>
          <p:cNvPicPr>
            <a:picLocks noChangeAspect="1"/>
          </p:cNvPicPr>
          <p:nvPr/>
        </p:nvPicPr>
        <p:blipFill>
          <a:blip r:embed="rId3" cstate="hqprint">
            <a:extLst>
              <a:ext uri="{28A0092B-C50C-407E-A947-70E740481C1C}">
                <a14:useLocalDpi xmlns:a14="http://schemas.microsoft.com/office/drawing/2010/main"/>
              </a:ext>
            </a:extLst>
          </a:blip>
          <a:srcRect/>
          <a:stretch>
            <a:fillRect/>
          </a:stretch>
        </p:blipFill>
        <p:spPr>
          <a:xfrm>
            <a:off x="-17124" y="0"/>
            <a:ext cx="12209124" cy="6858000"/>
          </a:xfrm>
          <a:prstGeom prst="rect">
            <a:avLst/>
          </a:prstGeom>
        </p:spPr>
      </p:pic>
      <p:sp>
        <p:nvSpPr>
          <p:cNvPr id="10" name="正方形/長方形 9">
            <a:extLst>
              <a:ext uri="{FF2B5EF4-FFF2-40B4-BE49-F238E27FC236}">
                <a16:creationId xmlns:a16="http://schemas.microsoft.com/office/drawing/2014/main" id="{3C7726CB-E0BB-4C38-849B-101A4FCEE3E2}"/>
              </a:ext>
            </a:extLst>
          </p:cNvPr>
          <p:cNvSpPr/>
          <p:nvPr/>
        </p:nvSpPr>
        <p:spPr>
          <a:xfrm>
            <a:off x="-17125" y="2546613"/>
            <a:ext cx="12209123" cy="2939786"/>
          </a:xfrm>
          <a:prstGeom prst="rect">
            <a:avLst/>
          </a:prstGeom>
          <a:solidFill>
            <a:srgbClr val="0070C0">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テキスト ボックス 6">
            <a:extLst>
              <a:ext uri="{FF2B5EF4-FFF2-40B4-BE49-F238E27FC236}">
                <a16:creationId xmlns:a16="http://schemas.microsoft.com/office/drawing/2014/main" id="{7E812995-640C-4C69-80C7-6DB9D62C58E8}"/>
              </a:ext>
            </a:extLst>
          </p:cNvPr>
          <p:cNvSpPr txBox="1"/>
          <p:nvPr/>
        </p:nvSpPr>
        <p:spPr>
          <a:xfrm>
            <a:off x="785848" y="2906360"/>
            <a:ext cx="10603177" cy="2220292"/>
          </a:xfrm>
          <a:prstGeom prst="rect">
            <a:avLst/>
          </a:prstGeom>
          <a:noFill/>
        </p:spPr>
        <p:txBody>
          <a:bodyPr wrap="square" lIns="180000" rtlCol="0" anchor="ctr" anchorCtr="0">
            <a:noAutofit/>
          </a:bodyPr>
          <a:lstStyle/>
          <a:p>
            <a:pPr algn="ctr"/>
            <a:r>
              <a:rPr kumimoji="1" lang="ja-JP" altLang="en-US" sz="5400" b="1" dirty="0">
                <a:solidFill>
                  <a:schemeClr val="bg1"/>
                </a:solidFill>
                <a:effectLst>
                  <a:outerShdw dist="88900" dir="2700000" algn="tl" rotWithShape="0">
                    <a:prstClr val="black">
                      <a:alpha val="40000"/>
                    </a:prstClr>
                  </a:outerShdw>
                </a:effectLst>
                <a:latin typeface="メイリオ" panose="020B0604030504040204" pitchFamily="50" charset="-128"/>
                <a:ea typeface="メイリオ" panose="020B0604030504040204" pitchFamily="50" charset="-128"/>
              </a:rPr>
              <a:t>マイ・タイムラインを仕上げよう</a:t>
            </a:r>
          </a:p>
        </p:txBody>
      </p:sp>
      <p:grpSp>
        <p:nvGrpSpPr>
          <p:cNvPr id="6" name="グループ化 5">
            <a:extLst>
              <a:ext uri="{FF2B5EF4-FFF2-40B4-BE49-F238E27FC236}">
                <a16:creationId xmlns:a16="http://schemas.microsoft.com/office/drawing/2014/main" id="{B8A5F9ED-F7AA-4602-B7CE-E098881A751C}"/>
              </a:ext>
            </a:extLst>
          </p:cNvPr>
          <p:cNvGrpSpPr/>
          <p:nvPr/>
        </p:nvGrpSpPr>
        <p:grpSpPr>
          <a:xfrm>
            <a:off x="5124449" y="294710"/>
            <a:ext cx="1943102" cy="2047877"/>
            <a:chOff x="438150" y="1133474"/>
            <a:chExt cx="1362075" cy="1435520"/>
          </a:xfrm>
        </p:grpSpPr>
        <p:sp>
          <p:nvSpPr>
            <p:cNvPr id="8" name="楕円 7">
              <a:extLst>
                <a:ext uri="{FF2B5EF4-FFF2-40B4-BE49-F238E27FC236}">
                  <a16:creationId xmlns:a16="http://schemas.microsoft.com/office/drawing/2014/main" id="{5A21117F-6E39-4C51-AC7A-25179D2D78F9}"/>
                </a:ext>
              </a:extLst>
            </p:cNvPr>
            <p:cNvSpPr/>
            <p:nvPr/>
          </p:nvSpPr>
          <p:spPr>
            <a:xfrm>
              <a:off x="438150" y="1133474"/>
              <a:ext cx="1362075" cy="1362075"/>
            </a:xfrm>
            <a:prstGeom prst="ellipse">
              <a:avLst/>
            </a:prstGeom>
            <a:gradFill flip="none" rotWithShape="1">
              <a:gsLst>
                <a:gs pos="0">
                  <a:srgbClr val="0070C0"/>
                </a:gs>
                <a:gs pos="100000">
                  <a:srgbClr val="00B0F0"/>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 name="テキスト ボックス 8">
              <a:extLst>
                <a:ext uri="{FF2B5EF4-FFF2-40B4-BE49-F238E27FC236}">
                  <a16:creationId xmlns:a16="http://schemas.microsoft.com/office/drawing/2014/main" id="{220ABB29-87B5-4F47-AFC9-E2F7BD726A18}"/>
                </a:ext>
              </a:extLst>
            </p:cNvPr>
            <p:cNvSpPr txBox="1"/>
            <p:nvPr/>
          </p:nvSpPr>
          <p:spPr>
            <a:xfrm>
              <a:off x="542923" y="1292645"/>
              <a:ext cx="1152528" cy="1276349"/>
            </a:xfrm>
            <a:prstGeom prst="rect">
              <a:avLst/>
            </a:prstGeom>
            <a:noFill/>
            <a:ln>
              <a:noFill/>
            </a:ln>
          </p:spPr>
          <p:txBody>
            <a:bodyPr wrap="square" rtlCol="0" anchor="ctr" anchorCtr="0">
              <a:noAutofit/>
            </a:bodyPr>
            <a:lstStyle/>
            <a:p>
              <a:pPr algn="ctr">
                <a:lnSpc>
                  <a:spcPts val="5500"/>
                </a:lnSpc>
              </a:pPr>
              <a:r>
                <a:rPr kumimoji="1" lang="ja-JP" altLang="en-US" sz="8000" b="1" dirty="0">
                  <a:solidFill>
                    <a:schemeClr val="bg1"/>
                  </a:solidFill>
                  <a:latin typeface="メイリオ" panose="020B0604030504040204" pitchFamily="50" charset="-128"/>
                  <a:ea typeface="メイリオ" panose="020B0604030504040204" pitchFamily="50" charset="-128"/>
                </a:rPr>
                <a:t>３</a:t>
              </a:r>
              <a:endParaRPr kumimoji="1" lang="en-US" altLang="ja-JP" sz="8000" b="1" dirty="0">
                <a:solidFill>
                  <a:schemeClr val="bg1"/>
                </a:solidFill>
                <a:latin typeface="メイリオ" panose="020B0604030504040204" pitchFamily="50" charset="-128"/>
                <a:ea typeface="メイリオ" panose="020B0604030504040204" pitchFamily="50" charset="-128"/>
              </a:endParaRPr>
            </a:p>
            <a:p>
              <a:pPr algn="ctr">
                <a:lnSpc>
                  <a:spcPts val="3000"/>
                </a:lnSpc>
              </a:pPr>
              <a:r>
                <a:rPr kumimoji="1" lang="ja-JP" altLang="en-US" sz="3500" dirty="0">
                  <a:solidFill>
                    <a:schemeClr val="bg1"/>
                  </a:solidFill>
                  <a:latin typeface="メイリオ" panose="020B0604030504040204" pitchFamily="50" charset="-128"/>
                  <a:ea typeface="メイリオ" panose="020B0604030504040204" pitchFamily="50" charset="-128"/>
                </a:rPr>
                <a:t>時間目</a:t>
              </a:r>
            </a:p>
          </p:txBody>
        </p:sp>
      </p:grpSp>
      <p:sp>
        <p:nvSpPr>
          <p:cNvPr id="5" name="スライド番号プレースホルダー 9">
            <a:extLst>
              <a:ext uri="{FF2B5EF4-FFF2-40B4-BE49-F238E27FC236}">
                <a16:creationId xmlns:a16="http://schemas.microsoft.com/office/drawing/2014/main" id="{EAC512BF-8C24-64F6-841B-9D95E024DC84}"/>
              </a:ext>
            </a:extLst>
          </p:cNvPr>
          <p:cNvSpPr txBox="1">
            <a:spLocks/>
          </p:cNvSpPr>
          <p:nvPr/>
        </p:nvSpPr>
        <p:spPr>
          <a:xfrm>
            <a:off x="11322921" y="0"/>
            <a:ext cx="869079"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316C58C4-C82E-4833-8098-8F727F1E616F}" type="slidenum">
              <a:rPr kumimoji="1" lang="ja-JP" altLang="en-US" sz="1600" smtClean="0">
                <a:solidFill>
                  <a:schemeClr val="bg1"/>
                </a:solidFill>
                <a:latin typeface="メイリオ" panose="020B0604030504040204" pitchFamily="50" charset="-128"/>
                <a:ea typeface="メイリオ" panose="020B0604030504040204" pitchFamily="50" charset="-128"/>
              </a:rPr>
              <a:pPr/>
              <a:t>4</a:t>
            </a:fld>
            <a:endParaRPr kumimoji="1" lang="ja-JP" altLang="en-US" sz="1600" dirty="0">
              <a:solidFill>
                <a:schemeClr val="bg1"/>
              </a:solidFill>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30692627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四角形: 角を丸くする 4">
            <a:extLst>
              <a:ext uri="{FF2B5EF4-FFF2-40B4-BE49-F238E27FC236}">
                <a16:creationId xmlns:a16="http://schemas.microsoft.com/office/drawing/2014/main" id="{BAEAA645-10E7-4D47-8549-82F50556A66B}"/>
              </a:ext>
            </a:extLst>
          </p:cNvPr>
          <p:cNvSpPr/>
          <p:nvPr/>
        </p:nvSpPr>
        <p:spPr>
          <a:xfrm>
            <a:off x="860567" y="2057400"/>
            <a:ext cx="10470867" cy="3185798"/>
          </a:xfrm>
          <a:prstGeom prst="roundRect">
            <a:avLst>
              <a:gd name="adj" fmla="val 11193"/>
            </a:avLst>
          </a:prstGeom>
          <a:solidFill>
            <a:srgbClr val="FEF6DA"/>
          </a:solidFill>
          <a:ln w="57150">
            <a:solidFill>
              <a:srgbClr val="8BD3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テキスト ボックス 1">
            <a:extLst>
              <a:ext uri="{FF2B5EF4-FFF2-40B4-BE49-F238E27FC236}">
                <a16:creationId xmlns:a16="http://schemas.microsoft.com/office/drawing/2014/main" id="{99EB7C08-5D51-4E77-BB9B-01582B6D6A20}"/>
              </a:ext>
            </a:extLst>
          </p:cNvPr>
          <p:cNvSpPr txBox="1"/>
          <p:nvPr/>
        </p:nvSpPr>
        <p:spPr>
          <a:xfrm>
            <a:off x="1256979" y="2452568"/>
            <a:ext cx="9525000" cy="2587023"/>
          </a:xfrm>
          <a:prstGeom prst="rect">
            <a:avLst/>
          </a:prstGeom>
          <a:noFill/>
        </p:spPr>
        <p:txBody>
          <a:bodyPr wrap="square" rtlCol="0" anchor="t" anchorCtr="0">
            <a:noAutofit/>
          </a:bodyPr>
          <a:lstStyle/>
          <a:p>
            <a:pPr fontAlgn="ctr"/>
            <a:r>
              <a:rPr kumimoji="1" lang="ja-JP" altLang="en-US" sz="4400" b="1" dirty="0">
                <a:solidFill>
                  <a:srgbClr val="000000"/>
                </a:solidFill>
                <a:latin typeface="メイリオ" panose="020B0604030504040204" pitchFamily="50" charset="-128"/>
                <a:ea typeface="メイリオ" panose="020B0604030504040204" pitchFamily="50" charset="-128"/>
              </a:rPr>
              <a:t>１．避難行動の注意点</a:t>
            </a:r>
            <a:endParaRPr kumimoji="1" lang="en-US" altLang="ja-JP" sz="4400" b="1" dirty="0">
              <a:solidFill>
                <a:srgbClr val="000000"/>
              </a:solidFill>
              <a:latin typeface="メイリオ" panose="020B0604030504040204" pitchFamily="50" charset="-128"/>
              <a:ea typeface="メイリオ" panose="020B0604030504040204" pitchFamily="50" charset="-128"/>
            </a:endParaRPr>
          </a:p>
          <a:p>
            <a:pPr fontAlgn="ctr"/>
            <a:r>
              <a:rPr kumimoji="1" lang="ja-JP" altLang="en-US" sz="4400" b="1" dirty="0">
                <a:solidFill>
                  <a:srgbClr val="000000"/>
                </a:solidFill>
                <a:latin typeface="メイリオ" panose="020B0604030504040204" pitchFamily="50" charset="-128"/>
                <a:ea typeface="メイリオ" panose="020B0604030504040204" pitchFamily="50" charset="-128"/>
              </a:rPr>
              <a:t>　 （○✖ゲーム）</a:t>
            </a:r>
            <a:endParaRPr kumimoji="1" lang="en-US" altLang="ja-JP" sz="4400" b="1" dirty="0">
              <a:solidFill>
                <a:srgbClr val="000000"/>
              </a:solidFill>
              <a:latin typeface="メイリオ" panose="020B0604030504040204" pitchFamily="50" charset="-128"/>
              <a:ea typeface="メイリオ" panose="020B0604030504040204" pitchFamily="50" charset="-128"/>
            </a:endParaRPr>
          </a:p>
          <a:p>
            <a:pPr fontAlgn="ctr"/>
            <a:endParaRPr kumimoji="1" lang="en-US" altLang="ja-JP" sz="2000" b="1" dirty="0">
              <a:solidFill>
                <a:srgbClr val="000000"/>
              </a:solidFill>
              <a:latin typeface="メイリオ" panose="020B0604030504040204" pitchFamily="50" charset="-128"/>
              <a:ea typeface="メイリオ" panose="020B0604030504040204" pitchFamily="50" charset="-128"/>
            </a:endParaRPr>
          </a:p>
          <a:p>
            <a:pPr fontAlgn="ctr"/>
            <a:r>
              <a:rPr kumimoji="1" lang="ja-JP" altLang="en-US" sz="4400" b="1" dirty="0">
                <a:solidFill>
                  <a:srgbClr val="000000"/>
                </a:solidFill>
                <a:latin typeface="メイリオ" panose="020B0604030504040204" pitchFamily="50" charset="-128"/>
                <a:ea typeface="メイリオ" panose="020B0604030504040204" pitchFamily="50" charset="-128"/>
              </a:rPr>
              <a:t>２．マイ・タイムラインの仕上げ</a:t>
            </a:r>
            <a:endParaRPr kumimoji="1" lang="en-US" altLang="ja-JP" sz="4400" b="1" dirty="0">
              <a:solidFill>
                <a:srgbClr val="000000"/>
              </a:solidFill>
              <a:latin typeface="メイリオ" panose="020B0604030504040204" pitchFamily="50" charset="-128"/>
              <a:ea typeface="メイリオ" panose="020B0604030504040204" pitchFamily="50" charset="-128"/>
            </a:endParaRPr>
          </a:p>
        </p:txBody>
      </p:sp>
      <p:pic>
        <p:nvPicPr>
          <p:cNvPr id="4" name="図 3">
            <a:extLst>
              <a:ext uri="{FF2B5EF4-FFF2-40B4-BE49-F238E27FC236}">
                <a16:creationId xmlns:a16="http://schemas.microsoft.com/office/drawing/2014/main" id="{6ED1E06E-82F5-F723-D142-046974FA98C7}"/>
              </a:ext>
            </a:extLst>
          </p:cNvPr>
          <p:cNvPicPr>
            <a:picLocks noChangeAspect="1"/>
          </p:cNvPicPr>
          <p:nvPr/>
        </p:nvPicPr>
        <p:blipFill>
          <a:blip r:embed="rId3" cstate="hqprint">
            <a:extLst>
              <a:ext uri="{28A0092B-C50C-407E-A947-70E740481C1C}">
                <a14:useLocalDpi xmlns:a14="http://schemas.microsoft.com/office/drawing/2010/main"/>
              </a:ext>
            </a:extLst>
          </a:blip>
          <a:srcRect/>
          <a:stretch>
            <a:fillRect/>
          </a:stretch>
        </p:blipFill>
        <p:spPr>
          <a:xfrm>
            <a:off x="0" y="0"/>
            <a:ext cx="12192000" cy="719328"/>
          </a:xfrm>
          <a:prstGeom prst="rect">
            <a:avLst/>
          </a:prstGeom>
        </p:spPr>
      </p:pic>
      <p:sp>
        <p:nvSpPr>
          <p:cNvPr id="6" name="テキスト ボックス 5">
            <a:extLst>
              <a:ext uri="{FF2B5EF4-FFF2-40B4-BE49-F238E27FC236}">
                <a16:creationId xmlns:a16="http://schemas.microsoft.com/office/drawing/2014/main" id="{DDDB4F71-B3DE-57E0-BEA5-7454A6555398}"/>
              </a:ext>
            </a:extLst>
          </p:cNvPr>
          <p:cNvSpPr txBox="1"/>
          <p:nvPr/>
        </p:nvSpPr>
        <p:spPr>
          <a:xfrm>
            <a:off x="65000" y="107328"/>
            <a:ext cx="9144000" cy="612000"/>
          </a:xfrm>
          <a:prstGeom prst="rect">
            <a:avLst/>
          </a:prstGeom>
          <a:noFill/>
        </p:spPr>
        <p:txBody>
          <a:bodyPr wrap="square" lIns="180000" tIns="180000" rIns="0" bIns="0" rtlCol="0" anchor="ctr" anchorCtr="0">
            <a:noAutofit/>
          </a:bodyPr>
          <a:lstStyle>
            <a:defPPr>
              <a:defRPr lang="en-US"/>
            </a:defPPr>
            <a:lvl1pPr>
              <a:lnSpc>
                <a:spcPts val="4000"/>
              </a:lnSpc>
              <a:defRPr kumimoji="1" sz="3600" b="1" i="1">
                <a:solidFill>
                  <a:schemeClr val="bg1"/>
                </a:solidFill>
                <a:latin typeface="メイリオ" panose="020B0604030504040204" pitchFamily="50" charset="-128"/>
                <a:ea typeface="メイリオ" panose="020B0604030504040204" pitchFamily="50" charset="-128"/>
              </a:defRPr>
            </a:lvl1pPr>
          </a:lstStyle>
          <a:p>
            <a:r>
              <a:rPr lang="ja-JP" altLang="en-US" i="0" dirty="0"/>
              <a:t>本日の学習内容</a:t>
            </a:r>
          </a:p>
        </p:txBody>
      </p:sp>
      <p:sp>
        <p:nvSpPr>
          <p:cNvPr id="9" name="テキスト ボックス 8">
            <a:extLst>
              <a:ext uri="{FF2B5EF4-FFF2-40B4-BE49-F238E27FC236}">
                <a16:creationId xmlns:a16="http://schemas.microsoft.com/office/drawing/2014/main" id="{76442730-1890-A4C2-48A8-A7D5DDF02957}"/>
              </a:ext>
            </a:extLst>
          </p:cNvPr>
          <p:cNvSpPr txBox="1"/>
          <p:nvPr/>
        </p:nvSpPr>
        <p:spPr>
          <a:xfrm>
            <a:off x="2615142" y="2057400"/>
            <a:ext cx="999734" cy="663864"/>
          </a:xfrm>
          <a:prstGeom prst="rect">
            <a:avLst/>
          </a:prstGeom>
          <a:noFill/>
          <a:ln>
            <a:noFill/>
          </a:ln>
        </p:spPr>
        <p:txBody>
          <a:bodyPr wrap="square" rtlCol="0" anchor="ctr" anchorCtr="0">
            <a:noAutofit/>
          </a:bodyPr>
          <a:lstStyle/>
          <a:p>
            <a:r>
              <a:rPr kumimoji="1" lang="ja-JP" altLang="en-US" sz="1400" dirty="0">
                <a:latin typeface="メイリオ" panose="020B0604030504040204" pitchFamily="50" charset="-128"/>
                <a:ea typeface="メイリオ" panose="020B0604030504040204" pitchFamily="50" charset="-128"/>
              </a:rPr>
              <a:t>ひ な ん</a:t>
            </a:r>
            <a:endParaRPr kumimoji="1" lang="en-US" altLang="ja-JP" sz="1400" dirty="0">
              <a:latin typeface="メイリオ" panose="020B0604030504040204" pitchFamily="50" charset="-128"/>
              <a:ea typeface="メイリオ" panose="020B0604030504040204" pitchFamily="50" charset="-128"/>
            </a:endParaRPr>
          </a:p>
        </p:txBody>
      </p:sp>
      <p:sp>
        <p:nvSpPr>
          <p:cNvPr id="7" name="スライド番号プレースホルダー 9">
            <a:extLst>
              <a:ext uri="{FF2B5EF4-FFF2-40B4-BE49-F238E27FC236}">
                <a16:creationId xmlns:a16="http://schemas.microsoft.com/office/drawing/2014/main" id="{B74C03B5-75D9-C34A-5D6E-9AA4CDE1F77F}"/>
              </a:ext>
            </a:extLst>
          </p:cNvPr>
          <p:cNvSpPr txBox="1">
            <a:spLocks/>
          </p:cNvSpPr>
          <p:nvPr/>
        </p:nvSpPr>
        <p:spPr>
          <a:xfrm>
            <a:off x="11322921" y="0"/>
            <a:ext cx="869079"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316C58C4-C82E-4833-8098-8F727F1E616F}" type="slidenum">
              <a:rPr kumimoji="1" lang="ja-JP" altLang="en-US" sz="1600" smtClean="0">
                <a:solidFill>
                  <a:schemeClr val="bg1"/>
                </a:solidFill>
                <a:latin typeface="メイリオ" panose="020B0604030504040204" pitchFamily="50" charset="-128"/>
                <a:ea typeface="メイリオ" panose="020B0604030504040204" pitchFamily="50" charset="-128"/>
              </a:rPr>
              <a:pPr/>
              <a:t>5</a:t>
            </a:fld>
            <a:endParaRPr kumimoji="1" lang="ja-JP" altLang="en-US" sz="1600" dirty="0">
              <a:solidFill>
                <a:schemeClr val="bg1"/>
              </a:solidFill>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18022322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図 4">
            <a:extLst>
              <a:ext uri="{FF2B5EF4-FFF2-40B4-BE49-F238E27FC236}">
                <a16:creationId xmlns:a16="http://schemas.microsoft.com/office/drawing/2014/main" id="{F11EB94D-5530-F74A-52B9-66BECC97F07F}"/>
              </a:ext>
            </a:extLst>
          </p:cNvPr>
          <p:cNvPicPr>
            <a:picLocks noChangeAspect="1"/>
          </p:cNvPicPr>
          <p:nvPr/>
        </p:nvPicPr>
        <p:blipFill>
          <a:blip r:embed="rId3" cstate="hqprint">
            <a:extLst>
              <a:ext uri="{28A0092B-C50C-407E-A947-70E740481C1C}">
                <a14:useLocalDpi xmlns:a14="http://schemas.microsoft.com/office/drawing/2010/main"/>
              </a:ext>
            </a:extLst>
          </a:blip>
          <a:srcRect/>
          <a:stretch>
            <a:fillRect/>
          </a:stretch>
        </p:blipFill>
        <p:spPr>
          <a:xfrm>
            <a:off x="-17124" y="0"/>
            <a:ext cx="12209124" cy="6858000"/>
          </a:xfrm>
          <a:prstGeom prst="rect">
            <a:avLst/>
          </a:prstGeom>
        </p:spPr>
      </p:pic>
      <p:pic>
        <p:nvPicPr>
          <p:cNvPr id="14" name="図 13">
            <a:extLst>
              <a:ext uri="{FF2B5EF4-FFF2-40B4-BE49-F238E27FC236}">
                <a16:creationId xmlns:a16="http://schemas.microsoft.com/office/drawing/2014/main" id="{5AB05E22-79EB-F32F-D7E0-318C790F0710}"/>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6920989" y="477952"/>
            <a:ext cx="3400049" cy="1981905"/>
          </a:xfrm>
          <a:prstGeom prst="rect">
            <a:avLst/>
          </a:prstGeom>
        </p:spPr>
      </p:pic>
      <p:sp>
        <p:nvSpPr>
          <p:cNvPr id="2" name="スライド番号プレースホルダー 9">
            <a:extLst>
              <a:ext uri="{FF2B5EF4-FFF2-40B4-BE49-F238E27FC236}">
                <a16:creationId xmlns:a16="http://schemas.microsoft.com/office/drawing/2014/main" id="{28EDD304-E0F2-031E-9A77-FA81E64ADD81}"/>
              </a:ext>
            </a:extLst>
          </p:cNvPr>
          <p:cNvSpPr txBox="1">
            <a:spLocks/>
          </p:cNvSpPr>
          <p:nvPr/>
        </p:nvSpPr>
        <p:spPr>
          <a:xfrm>
            <a:off x="11322921" y="0"/>
            <a:ext cx="869079"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kumimoji="1" lang="ja-JP" altLang="en-US" sz="1600" dirty="0">
                <a:solidFill>
                  <a:schemeClr val="bg1"/>
                </a:solidFill>
                <a:latin typeface="メイリオ" panose="020B0604030504040204" pitchFamily="50" charset="-128"/>
                <a:ea typeface="メイリオ" panose="020B0604030504040204" pitchFamily="50" charset="-128"/>
              </a:rPr>
              <a:t>　　</a:t>
            </a:r>
            <a:r>
              <a:rPr kumimoji="1" lang="en-US" altLang="ja-JP" sz="1600" dirty="0">
                <a:solidFill>
                  <a:schemeClr val="bg1"/>
                </a:solidFill>
                <a:latin typeface="メイリオ" panose="020B0604030504040204" pitchFamily="50" charset="-128"/>
                <a:ea typeface="メイリオ" panose="020B0604030504040204" pitchFamily="50" charset="-128"/>
              </a:rPr>
              <a:t>6</a:t>
            </a:r>
            <a:endParaRPr kumimoji="1" lang="ja-JP" altLang="en-US" sz="1600" dirty="0">
              <a:solidFill>
                <a:schemeClr val="bg1"/>
              </a:solidFill>
              <a:latin typeface="メイリオ" panose="020B0604030504040204" pitchFamily="50" charset="-128"/>
              <a:ea typeface="メイリオ" panose="020B0604030504040204" pitchFamily="50" charset="-128"/>
            </a:endParaRPr>
          </a:p>
        </p:txBody>
      </p:sp>
      <p:grpSp>
        <p:nvGrpSpPr>
          <p:cNvPr id="3" name="グループ化 2">
            <a:extLst>
              <a:ext uri="{FF2B5EF4-FFF2-40B4-BE49-F238E27FC236}">
                <a16:creationId xmlns:a16="http://schemas.microsoft.com/office/drawing/2014/main" id="{C329CEDA-0423-725C-499A-46EF12D9ACF2}"/>
              </a:ext>
            </a:extLst>
          </p:cNvPr>
          <p:cNvGrpSpPr/>
          <p:nvPr/>
        </p:nvGrpSpPr>
        <p:grpSpPr>
          <a:xfrm>
            <a:off x="1024748" y="696913"/>
            <a:ext cx="6258837" cy="881452"/>
            <a:chOff x="733425" y="380647"/>
            <a:chExt cx="4997341" cy="1860731"/>
          </a:xfrm>
        </p:grpSpPr>
        <p:sp>
          <p:nvSpPr>
            <p:cNvPr id="4" name="四角形: 角を丸くする 3">
              <a:extLst>
                <a:ext uri="{FF2B5EF4-FFF2-40B4-BE49-F238E27FC236}">
                  <a16:creationId xmlns:a16="http://schemas.microsoft.com/office/drawing/2014/main" id="{9EE4F0AD-25E2-D260-77AB-0A6B73D8213D}"/>
                </a:ext>
              </a:extLst>
            </p:cNvPr>
            <p:cNvSpPr/>
            <p:nvPr/>
          </p:nvSpPr>
          <p:spPr>
            <a:xfrm>
              <a:off x="733425" y="380647"/>
              <a:ext cx="4411434" cy="1860731"/>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tIns="144000" bIns="144000" rtlCol="0" anchor="ctr"/>
            <a:lstStyle/>
            <a:p>
              <a:pPr algn="ctr"/>
              <a:endParaRPr kumimoji="1" lang="ja-JP" altLang="en-US"/>
            </a:p>
          </p:txBody>
        </p:sp>
        <p:sp>
          <p:nvSpPr>
            <p:cNvPr id="6" name="フリーフォーム: 図形 5">
              <a:extLst>
                <a:ext uri="{FF2B5EF4-FFF2-40B4-BE49-F238E27FC236}">
                  <a16:creationId xmlns:a16="http://schemas.microsoft.com/office/drawing/2014/main" id="{9CB73475-D801-9904-6CCA-FF855E06167D}"/>
                </a:ext>
              </a:extLst>
            </p:cNvPr>
            <p:cNvSpPr/>
            <p:nvPr/>
          </p:nvSpPr>
          <p:spPr>
            <a:xfrm>
              <a:off x="4966138" y="1098177"/>
              <a:ext cx="764628" cy="425669"/>
            </a:xfrm>
            <a:custGeom>
              <a:avLst/>
              <a:gdLst>
                <a:gd name="connsiteX0" fmla="*/ 78828 w 764628"/>
                <a:gd name="connsiteY0" fmla="*/ 0 h 425669"/>
                <a:gd name="connsiteX1" fmla="*/ 764628 w 764628"/>
                <a:gd name="connsiteY1" fmla="*/ 362607 h 425669"/>
                <a:gd name="connsiteX2" fmla="*/ 0 w 764628"/>
                <a:gd name="connsiteY2" fmla="*/ 425669 h 425669"/>
              </a:gdLst>
              <a:ahLst/>
              <a:cxnLst>
                <a:cxn ang="0">
                  <a:pos x="connsiteX0" y="connsiteY0"/>
                </a:cxn>
                <a:cxn ang="0">
                  <a:pos x="connsiteX1" y="connsiteY1"/>
                </a:cxn>
                <a:cxn ang="0">
                  <a:pos x="connsiteX2" y="connsiteY2"/>
                </a:cxn>
              </a:cxnLst>
              <a:rect l="l" t="t" r="r" b="b"/>
              <a:pathLst>
                <a:path w="764628" h="425669">
                  <a:moveTo>
                    <a:pt x="78828" y="0"/>
                  </a:moveTo>
                  <a:lnTo>
                    <a:pt x="764628" y="362607"/>
                  </a:lnTo>
                  <a:lnTo>
                    <a:pt x="0" y="425669"/>
                  </a:lnTo>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tIns="144000" bIns="144000" rtlCol="0" anchor="ctr"/>
            <a:lstStyle/>
            <a:p>
              <a:pPr algn="ctr"/>
              <a:endParaRPr kumimoji="1" lang="ja-JP" altLang="en-US"/>
            </a:p>
          </p:txBody>
        </p:sp>
      </p:grpSp>
      <p:sp>
        <p:nvSpPr>
          <p:cNvPr id="8" name="テキスト ボックス 7">
            <a:extLst>
              <a:ext uri="{FF2B5EF4-FFF2-40B4-BE49-F238E27FC236}">
                <a16:creationId xmlns:a16="http://schemas.microsoft.com/office/drawing/2014/main" id="{D337725F-C9B0-1A91-53C3-4B40D6E95444}"/>
              </a:ext>
            </a:extLst>
          </p:cNvPr>
          <p:cNvSpPr txBox="1"/>
          <p:nvPr/>
        </p:nvSpPr>
        <p:spPr>
          <a:xfrm>
            <a:off x="1109945" y="925884"/>
            <a:ext cx="5354632" cy="685277"/>
          </a:xfrm>
          <a:prstGeom prst="rect">
            <a:avLst/>
          </a:prstGeom>
          <a:noFill/>
        </p:spPr>
        <p:txBody>
          <a:bodyPr wrap="square" lIns="180000" rtlCol="0" anchor="ctr" anchorCtr="0">
            <a:noAutofit/>
          </a:bodyPr>
          <a:lstStyle/>
          <a:p>
            <a:pPr algn="ctr"/>
            <a:r>
              <a:rPr kumimoji="1" lang="ja-JP" altLang="en-US" sz="4800" b="1" dirty="0">
                <a:solidFill>
                  <a:schemeClr val="bg1"/>
                </a:solidFill>
                <a:latin typeface="メイリオ" panose="020B0604030504040204" pitchFamily="50" charset="-128"/>
                <a:ea typeface="メイリオ" panose="020B0604030504040204" pitchFamily="50" charset="-128"/>
              </a:rPr>
              <a:t>避難行動の注意点</a:t>
            </a:r>
            <a:endParaRPr kumimoji="1" lang="en-US" altLang="ja-JP" sz="4800" b="1" dirty="0">
              <a:solidFill>
                <a:schemeClr val="bg1"/>
              </a:solidFill>
              <a:latin typeface="メイリオ" panose="020B0604030504040204" pitchFamily="50" charset="-128"/>
              <a:ea typeface="メイリオ" panose="020B0604030504040204" pitchFamily="50" charset="-128"/>
            </a:endParaRPr>
          </a:p>
        </p:txBody>
      </p:sp>
      <p:sp>
        <p:nvSpPr>
          <p:cNvPr id="9" name="四角形: 角を丸くする 8">
            <a:extLst>
              <a:ext uri="{FF2B5EF4-FFF2-40B4-BE49-F238E27FC236}">
                <a16:creationId xmlns:a16="http://schemas.microsoft.com/office/drawing/2014/main" id="{9088178D-768C-63C8-48AB-FC373684A042}"/>
              </a:ext>
            </a:extLst>
          </p:cNvPr>
          <p:cNvSpPr/>
          <p:nvPr/>
        </p:nvSpPr>
        <p:spPr>
          <a:xfrm>
            <a:off x="831694" y="2374187"/>
            <a:ext cx="10619088" cy="4338340"/>
          </a:xfrm>
          <a:prstGeom prst="roundRect">
            <a:avLst>
              <a:gd name="adj" fmla="val 12131"/>
            </a:avLst>
          </a:prstGeom>
          <a:solidFill>
            <a:srgbClr val="FFFCD1"/>
          </a:solidFill>
          <a:ln w="28575">
            <a:solidFill>
              <a:srgbClr val="00B0F0"/>
            </a:solidFill>
          </a:ln>
          <a:effectLst>
            <a:outerShdw dist="101600" dir="2700000" algn="tl" rotWithShape="0">
              <a:schemeClr val="accent1">
                <a:lumMod val="50000"/>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highlight>
                <a:srgbClr val="FFFF00"/>
              </a:highlight>
            </a:endParaRPr>
          </a:p>
        </p:txBody>
      </p:sp>
      <p:sp>
        <p:nvSpPr>
          <p:cNvPr id="11" name="テキスト ボックス 10">
            <a:extLst>
              <a:ext uri="{FF2B5EF4-FFF2-40B4-BE49-F238E27FC236}">
                <a16:creationId xmlns:a16="http://schemas.microsoft.com/office/drawing/2014/main" id="{5C47B1FE-74C4-CBD3-5889-21AE91F5AFC9}"/>
              </a:ext>
            </a:extLst>
          </p:cNvPr>
          <p:cNvSpPr txBox="1"/>
          <p:nvPr/>
        </p:nvSpPr>
        <p:spPr>
          <a:xfrm>
            <a:off x="831693" y="2652218"/>
            <a:ext cx="10619088" cy="3842100"/>
          </a:xfrm>
          <a:prstGeom prst="rect">
            <a:avLst/>
          </a:prstGeom>
          <a:noFill/>
          <a:ln>
            <a:noFill/>
          </a:ln>
        </p:spPr>
        <p:txBody>
          <a:bodyPr wrap="square" lIns="72000" rIns="72000" rtlCol="0" anchor="ctr" anchorCtr="0">
            <a:noAutofit/>
          </a:bodyPr>
          <a:lstStyle/>
          <a:p>
            <a:pPr algn="ctr"/>
            <a:r>
              <a:rPr kumimoji="1" lang="ja-JP" altLang="en-US" sz="5000" b="1" dirty="0">
                <a:latin typeface="メイリオ" panose="020B0604030504040204" pitchFamily="50" charset="-128"/>
                <a:ea typeface="メイリオ" panose="020B0604030504040204" pitchFamily="50" charset="-128"/>
              </a:rPr>
              <a:t>大雨が降ってきたので、</a:t>
            </a:r>
            <a:endParaRPr kumimoji="1" lang="en-US" altLang="ja-JP" sz="5000" b="1" dirty="0">
              <a:latin typeface="メイリオ" panose="020B0604030504040204" pitchFamily="50" charset="-128"/>
              <a:ea typeface="メイリオ" panose="020B0604030504040204" pitchFamily="50" charset="-128"/>
            </a:endParaRPr>
          </a:p>
          <a:p>
            <a:pPr algn="ctr"/>
            <a:r>
              <a:rPr kumimoji="1" lang="ja-JP" altLang="en-US" sz="5000" b="1" dirty="0">
                <a:latin typeface="メイリオ" panose="020B0604030504040204" pitchFamily="50" charset="-128"/>
                <a:ea typeface="メイリオ" panose="020B0604030504040204" pitchFamily="50" charset="-128"/>
              </a:rPr>
              <a:t>ハザードマップを確認したところ、</a:t>
            </a:r>
            <a:endParaRPr kumimoji="1" lang="en-US" altLang="ja-JP" sz="5000" b="1" dirty="0">
              <a:latin typeface="メイリオ" panose="020B0604030504040204" pitchFamily="50" charset="-128"/>
              <a:ea typeface="メイリオ" panose="020B0604030504040204" pitchFamily="50" charset="-128"/>
            </a:endParaRPr>
          </a:p>
          <a:p>
            <a:pPr algn="ctr"/>
            <a:r>
              <a:rPr kumimoji="1" lang="ja-JP" altLang="en-US" sz="5000" b="1" dirty="0">
                <a:latin typeface="メイリオ" panose="020B0604030504040204" pitchFamily="50" charset="-128"/>
                <a:ea typeface="メイリオ" panose="020B0604030504040204" pitchFamily="50" charset="-128"/>
              </a:rPr>
              <a:t>自宅は洪水・土砂災害ともに</a:t>
            </a:r>
            <a:endParaRPr kumimoji="1" lang="en-US" altLang="ja-JP" sz="5000" b="1" dirty="0">
              <a:latin typeface="メイリオ" panose="020B0604030504040204" pitchFamily="50" charset="-128"/>
              <a:ea typeface="メイリオ" panose="020B0604030504040204" pitchFamily="50" charset="-128"/>
            </a:endParaRPr>
          </a:p>
          <a:p>
            <a:pPr algn="ctr"/>
            <a:r>
              <a:rPr kumimoji="1" lang="ja-JP" altLang="en-US" sz="5000" b="1" dirty="0">
                <a:solidFill>
                  <a:srgbClr val="EC5A5A"/>
                </a:solidFill>
                <a:latin typeface="メイリオ" panose="020B0604030504040204" pitchFamily="50" charset="-128"/>
                <a:ea typeface="メイリオ" panose="020B0604030504040204" pitchFamily="50" charset="-128"/>
              </a:rPr>
              <a:t>ハザードマップの危険性がなかった</a:t>
            </a:r>
            <a:endParaRPr kumimoji="1" lang="en-US" altLang="ja-JP" sz="5000" b="1" dirty="0">
              <a:solidFill>
                <a:srgbClr val="EC5A5A"/>
              </a:solidFill>
              <a:latin typeface="メイリオ" panose="020B0604030504040204" pitchFamily="50" charset="-128"/>
              <a:ea typeface="メイリオ" panose="020B0604030504040204" pitchFamily="50" charset="-128"/>
            </a:endParaRPr>
          </a:p>
          <a:p>
            <a:pPr algn="ctr"/>
            <a:r>
              <a:rPr kumimoji="1" lang="ja-JP" altLang="en-US" sz="5000" b="1" dirty="0">
                <a:latin typeface="メイリオ" panose="020B0604030504040204" pitchFamily="50" charset="-128"/>
                <a:ea typeface="メイリオ" panose="020B0604030504040204" pitchFamily="50" charset="-128"/>
              </a:rPr>
              <a:t>ので、避難の準備をする必要はない</a:t>
            </a:r>
          </a:p>
        </p:txBody>
      </p:sp>
      <p:sp>
        <p:nvSpPr>
          <p:cNvPr id="12" name="四角形: 角を丸くする 11">
            <a:extLst>
              <a:ext uri="{FF2B5EF4-FFF2-40B4-BE49-F238E27FC236}">
                <a16:creationId xmlns:a16="http://schemas.microsoft.com/office/drawing/2014/main" id="{6AC24A2E-9EEB-58A9-BE95-5200746FCC35}"/>
              </a:ext>
            </a:extLst>
          </p:cNvPr>
          <p:cNvSpPr/>
          <p:nvPr/>
        </p:nvSpPr>
        <p:spPr>
          <a:xfrm>
            <a:off x="1024748" y="1637077"/>
            <a:ext cx="1728843" cy="881452"/>
          </a:xfrm>
          <a:prstGeom prst="roundRect">
            <a:avLst>
              <a:gd name="adj" fmla="val 12131"/>
            </a:avLst>
          </a:prstGeom>
          <a:solidFill>
            <a:srgbClr val="00B0F0"/>
          </a:solidFill>
          <a:ln w="28575">
            <a:solidFill>
              <a:srgbClr val="00B0F0"/>
            </a:solidFill>
          </a:ln>
          <a:effectLst>
            <a:outerShdw dist="101600" dir="2700000" algn="tl" rotWithShape="0">
              <a:schemeClr val="accent1">
                <a:lumMod val="50000"/>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5500" b="1" dirty="0">
                <a:latin typeface="メイリオ" panose="020B0604030504040204" pitchFamily="50" charset="-128"/>
                <a:ea typeface="メイリオ" panose="020B0604030504040204" pitchFamily="50" charset="-128"/>
              </a:rPr>
              <a:t>Ｑ</a:t>
            </a:r>
            <a:r>
              <a:rPr kumimoji="1" lang="en-US" altLang="ja-JP" sz="5500" b="1" dirty="0">
                <a:latin typeface="メイリオ" panose="020B0604030504040204" pitchFamily="50" charset="-128"/>
                <a:ea typeface="メイリオ" panose="020B0604030504040204" pitchFamily="50" charset="-128"/>
              </a:rPr>
              <a:t>1. </a:t>
            </a:r>
            <a:endParaRPr kumimoji="1" lang="ja-JP" altLang="en-US" sz="5500" b="1" dirty="0">
              <a:latin typeface="メイリオ" panose="020B0604030504040204" pitchFamily="50" charset="-128"/>
              <a:ea typeface="メイリオ" panose="020B0604030504040204" pitchFamily="50" charset="-128"/>
            </a:endParaRPr>
          </a:p>
        </p:txBody>
      </p:sp>
      <p:sp>
        <p:nvSpPr>
          <p:cNvPr id="16" name="テキスト ボックス 15">
            <a:extLst>
              <a:ext uri="{FF2B5EF4-FFF2-40B4-BE49-F238E27FC236}">
                <a16:creationId xmlns:a16="http://schemas.microsoft.com/office/drawing/2014/main" id="{384F90B2-07BF-AAA2-6104-DFB7940C07B1}"/>
              </a:ext>
            </a:extLst>
          </p:cNvPr>
          <p:cNvSpPr txBox="1"/>
          <p:nvPr/>
        </p:nvSpPr>
        <p:spPr>
          <a:xfrm>
            <a:off x="3221182" y="5268252"/>
            <a:ext cx="841664" cy="663864"/>
          </a:xfrm>
          <a:prstGeom prst="rect">
            <a:avLst/>
          </a:prstGeom>
          <a:noFill/>
          <a:ln>
            <a:noFill/>
          </a:ln>
        </p:spPr>
        <p:txBody>
          <a:bodyPr wrap="square" rtlCol="0" anchor="ctr" anchorCtr="0">
            <a:noAutofit/>
          </a:bodyPr>
          <a:lstStyle/>
          <a:p>
            <a:pPr algn="ctr"/>
            <a:r>
              <a:rPr kumimoji="1" lang="ja-JP" altLang="en-US" sz="1400" dirty="0">
                <a:latin typeface="メイリオ" panose="020B0604030504040204" pitchFamily="50" charset="-128"/>
                <a:ea typeface="メイリオ" panose="020B0604030504040204" pitchFamily="50" charset="-128"/>
              </a:rPr>
              <a:t>ひ な ん</a:t>
            </a:r>
            <a:endParaRPr kumimoji="1" lang="en-US" altLang="ja-JP" sz="1400" dirty="0">
              <a:latin typeface="メイリオ" panose="020B0604030504040204" pitchFamily="50" charset="-128"/>
              <a:ea typeface="メイリオ" panose="020B0604030504040204" pitchFamily="50" charset="-128"/>
            </a:endParaRPr>
          </a:p>
        </p:txBody>
      </p:sp>
      <p:sp>
        <p:nvSpPr>
          <p:cNvPr id="18" name="テキスト ボックス 17">
            <a:extLst>
              <a:ext uri="{FF2B5EF4-FFF2-40B4-BE49-F238E27FC236}">
                <a16:creationId xmlns:a16="http://schemas.microsoft.com/office/drawing/2014/main" id="{A9CE78F1-08B9-BC35-3635-2DE5A21F0021}"/>
              </a:ext>
            </a:extLst>
          </p:cNvPr>
          <p:cNvSpPr txBox="1"/>
          <p:nvPr/>
        </p:nvSpPr>
        <p:spPr>
          <a:xfrm>
            <a:off x="1537854" y="657552"/>
            <a:ext cx="949743" cy="323165"/>
          </a:xfrm>
          <a:prstGeom prst="rect">
            <a:avLst/>
          </a:prstGeom>
          <a:noFill/>
        </p:spPr>
        <p:txBody>
          <a:bodyPr wrap="square" rIns="0">
            <a:spAutoFit/>
          </a:bodyPr>
          <a:lstStyle/>
          <a:p>
            <a:pPr algn="ctr"/>
            <a:r>
              <a:rPr lang="ja-JP" altLang="en-US" sz="1500" dirty="0">
                <a:solidFill>
                  <a:schemeClr val="bg1"/>
                </a:solidFill>
                <a:latin typeface="メイリオ" panose="020B0604030504040204" pitchFamily="50" charset="-128"/>
                <a:ea typeface="メイリオ" panose="020B0604030504040204" pitchFamily="50" charset="-128"/>
              </a:rPr>
              <a:t>ひ な ん</a:t>
            </a:r>
          </a:p>
        </p:txBody>
      </p:sp>
      <p:sp>
        <p:nvSpPr>
          <p:cNvPr id="10" name="テキスト ボックス 9">
            <a:extLst>
              <a:ext uri="{FF2B5EF4-FFF2-40B4-BE49-F238E27FC236}">
                <a16:creationId xmlns:a16="http://schemas.microsoft.com/office/drawing/2014/main" id="{A19D5BEB-6D4E-F4A7-2324-5529DDE71B67}"/>
              </a:ext>
            </a:extLst>
          </p:cNvPr>
          <p:cNvSpPr txBox="1"/>
          <p:nvPr/>
        </p:nvSpPr>
        <p:spPr>
          <a:xfrm>
            <a:off x="6325939" y="4555080"/>
            <a:ext cx="1051430" cy="663864"/>
          </a:xfrm>
          <a:prstGeom prst="rect">
            <a:avLst/>
          </a:prstGeom>
          <a:noFill/>
          <a:ln>
            <a:noFill/>
          </a:ln>
        </p:spPr>
        <p:txBody>
          <a:bodyPr wrap="square" rtlCol="0" anchor="ctr" anchorCtr="0">
            <a:noAutofit/>
          </a:bodyPr>
          <a:lstStyle/>
          <a:p>
            <a:pPr algn="dist"/>
            <a:r>
              <a:rPr kumimoji="1" lang="ja-JP" altLang="en-US" sz="1400" dirty="0">
                <a:solidFill>
                  <a:srgbClr val="F35353"/>
                </a:solidFill>
                <a:latin typeface="メイリオ" panose="020B0604030504040204" pitchFamily="50" charset="-128"/>
                <a:ea typeface="メイリオ" panose="020B0604030504040204" pitchFamily="50" charset="-128"/>
              </a:rPr>
              <a:t>きけん</a:t>
            </a:r>
            <a:endParaRPr kumimoji="1" lang="en-US" altLang="ja-JP" sz="1400" dirty="0">
              <a:solidFill>
                <a:srgbClr val="F35353"/>
              </a:solidFill>
              <a:latin typeface="メイリオ" panose="020B0604030504040204" pitchFamily="50" charset="-128"/>
              <a:ea typeface="メイリオ" panose="020B0604030504040204" pitchFamily="50" charset="-128"/>
            </a:endParaRPr>
          </a:p>
        </p:txBody>
      </p:sp>
      <p:sp>
        <p:nvSpPr>
          <p:cNvPr id="15" name="テキスト ボックス 14">
            <a:extLst>
              <a:ext uri="{FF2B5EF4-FFF2-40B4-BE49-F238E27FC236}">
                <a16:creationId xmlns:a16="http://schemas.microsoft.com/office/drawing/2014/main" id="{A492A26F-3589-494E-5438-BDC514349DBB}"/>
              </a:ext>
            </a:extLst>
          </p:cNvPr>
          <p:cNvSpPr txBox="1"/>
          <p:nvPr/>
        </p:nvSpPr>
        <p:spPr>
          <a:xfrm>
            <a:off x="2169752" y="3773369"/>
            <a:ext cx="960310" cy="663864"/>
          </a:xfrm>
          <a:prstGeom prst="rect">
            <a:avLst/>
          </a:prstGeom>
          <a:noFill/>
          <a:ln>
            <a:noFill/>
          </a:ln>
        </p:spPr>
        <p:txBody>
          <a:bodyPr wrap="square" rtlCol="0" anchor="ctr" anchorCtr="0">
            <a:noAutofit/>
          </a:bodyPr>
          <a:lstStyle/>
          <a:p>
            <a:pPr algn="dist"/>
            <a:r>
              <a:rPr kumimoji="1" lang="ja-JP" altLang="en-US" sz="1400" dirty="0">
                <a:latin typeface="メイリオ" panose="020B0604030504040204" pitchFamily="50" charset="-128"/>
                <a:ea typeface="メイリオ" panose="020B0604030504040204" pitchFamily="50" charset="-128"/>
              </a:rPr>
              <a:t>じたく</a:t>
            </a:r>
            <a:endParaRPr kumimoji="1" lang="en-US" altLang="ja-JP" sz="1400" dirty="0">
              <a:latin typeface="メイリオ" panose="020B0604030504040204" pitchFamily="50" charset="-128"/>
              <a:ea typeface="メイリオ" panose="020B0604030504040204" pitchFamily="50" charset="-128"/>
            </a:endParaRPr>
          </a:p>
        </p:txBody>
      </p:sp>
      <p:sp>
        <p:nvSpPr>
          <p:cNvPr id="19" name="テキスト ボックス 18">
            <a:extLst>
              <a:ext uri="{FF2B5EF4-FFF2-40B4-BE49-F238E27FC236}">
                <a16:creationId xmlns:a16="http://schemas.microsoft.com/office/drawing/2014/main" id="{C5D20EE6-DAA4-A87A-1F7B-EA11C742C382}"/>
              </a:ext>
            </a:extLst>
          </p:cNvPr>
          <p:cNvSpPr txBox="1"/>
          <p:nvPr/>
        </p:nvSpPr>
        <p:spPr>
          <a:xfrm>
            <a:off x="5951706" y="3784115"/>
            <a:ext cx="1137408" cy="663864"/>
          </a:xfrm>
          <a:prstGeom prst="rect">
            <a:avLst/>
          </a:prstGeom>
          <a:noFill/>
          <a:ln>
            <a:noFill/>
          </a:ln>
        </p:spPr>
        <p:txBody>
          <a:bodyPr wrap="square" rtlCol="0" anchor="ctr" anchorCtr="0">
            <a:noAutofit/>
          </a:bodyPr>
          <a:lstStyle/>
          <a:p>
            <a:pPr algn="dist"/>
            <a:r>
              <a:rPr kumimoji="1" lang="ja-JP" altLang="en-US" sz="1400" dirty="0">
                <a:latin typeface="メイリオ" panose="020B0604030504040204" pitchFamily="50" charset="-128"/>
                <a:ea typeface="メイリオ" panose="020B0604030504040204" pitchFamily="50" charset="-128"/>
              </a:rPr>
              <a:t>どしゃ</a:t>
            </a:r>
            <a:endParaRPr kumimoji="1" lang="en-US" altLang="ja-JP" sz="1400" dirty="0">
              <a:latin typeface="メイリオ" panose="020B0604030504040204" pitchFamily="50" charset="-128"/>
              <a:ea typeface="メイリオ" panose="020B0604030504040204" pitchFamily="50" charset="-128"/>
            </a:endParaRPr>
          </a:p>
        </p:txBody>
      </p:sp>
      <p:sp>
        <p:nvSpPr>
          <p:cNvPr id="21" name="テキスト ボックス 20">
            <a:extLst>
              <a:ext uri="{FF2B5EF4-FFF2-40B4-BE49-F238E27FC236}">
                <a16:creationId xmlns:a16="http://schemas.microsoft.com/office/drawing/2014/main" id="{404FC306-75C4-B1FD-B756-792DDB734828}"/>
              </a:ext>
            </a:extLst>
          </p:cNvPr>
          <p:cNvSpPr txBox="1"/>
          <p:nvPr/>
        </p:nvSpPr>
        <p:spPr>
          <a:xfrm>
            <a:off x="6279047" y="3030082"/>
            <a:ext cx="1051430" cy="663864"/>
          </a:xfrm>
          <a:prstGeom prst="rect">
            <a:avLst/>
          </a:prstGeom>
          <a:noFill/>
          <a:ln>
            <a:noFill/>
          </a:ln>
        </p:spPr>
        <p:txBody>
          <a:bodyPr wrap="square" rtlCol="0" anchor="ctr" anchorCtr="0">
            <a:noAutofit/>
          </a:bodyPr>
          <a:lstStyle/>
          <a:p>
            <a:pPr algn="dist"/>
            <a:r>
              <a:rPr kumimoji="1" lang="ja-JP" altLang="en-US" sz="1400" dirty="0">
                <a:latin typeface="メイリオ" panose="020B0604030504040204" pitchFamily="50" charset="-128"/>
                <a:ea typeface="メイリオ" panose="020B0604030504040204" pitchFamily="50" charset="-128"/>
              </a:rPr>
              <a:t>かくにん</a:t>
            </a:r>
            <a:endParaRPr kumimoji="1" lang="en-US" altLang="ja-JP" sz="1400" dirty="0">
              <a:latin typeface="メイリオ" panose="020B0604030504040204" pitchFamily="50" charset="-128"/>
              <a:ea typeface="メイリオ" panose="020B0604030504040204" pitchFamily="50" charset="-128"/>
            </a:endParaRPr>
          </a:p>
        </p:txBody>
      </p:sp>
      <p:sp>
        <p:nvSpPr>
          <p:cNvPr id="23" name="テキスト ボックス 22">
            <a:extLst>
              <a:ext uri="{FF2B5EF4-FFF2-40B4-BE49-F238E27FC236}">
                <a16:creationId xmlns:a16="http://schemas.microsoft.com/office/drawing/2014/main" id="{AE2C7113-5122-45AB-A00D-820065562FCC}"/>
              </a:ext>
            </a:extLst>
          </p:cNvPr>
          <p:cNvSpPr txBox="1"/>
          <p:nvPr/>
        </p:nvSpPr>
        <p:spPr>
          <a:xfrm>
            <a:off x="4571691" y="2253442"/>
            <a:ext cx="531197" cy="663864"/>
          </a:xfrm>
          <a:prstGeom prst="rect">
            <a:avLst/>
          </a:prstGeom>
          <a:noFill/>
          <a:ln>
            <a:noFill/>
          </a:ln>
        </p:spPr>
        <p:txBody>
          <a:bodyPr wrap="square" rtlCol="0" anchor="ctr" anchorCtr="0">
            <a:noAutofit/>
          </a:bodyPr>
          <a:lstStyle/>
          <a:p>
            <a:pPr algn="dist"/>
            <a:r>
              <a:rPr kumimoji="1" lang="ja-JP" altLang="en-US" sz="1400" dirty="0">
                <a:latin typeface="メイリオ" panose="020B0604030504040204" pitchFamily="50" charset="-128"/>
                <a:ea typeface="メイリオ" panose="020B0604030504040204" pitchFamily="50" charset="-128"/>
              </a:rPr>
              <a:t>ふ</a:t>
            </a:r>
            <a:endParaRPr kumimoji="1" lang="en-US" altLang="ja-JP" sz="1400" dirty="0">
              <a:latin typeface="メイリオ" panose="020B0604030504040204" pitchFamily="50" charset="-128"/>
              <a:ea typeface="メイリオ" panose="020B0604030504040204" pitchFamily="50" charset="-128"/>
            </a:endParaRPr>
          </a:p>
        </p:txBody>
      </p:sp>
      <p:sp>
        <p:nvSpPr>
          <p:cNvPr id="25" name="テキスト ボックス 24">
            <a:extLst>
              <a:ext uri="{FF2B5EF4-FFF2-40B4-BE49-F238E27FC236}">
                <a16:creationId xmlns:a16="http://schemas.microsoft.com/office/drawing/2014/main" id="{7F330D56-96EF-22AA-819E-643F32B4FA87}"/>
              </a:ext>
            </a:extLst>
          </p:cNvPr>
          <p:cNvSpPr txBox="1"/>
          <p:nvPr/>
        </p:nvSpPr>
        <p:spPr>
          <a:xfrm>
            <a:off x="3822700" y="3786069"/>
            <a:ext cx="1280188" cy="663864"/>
          </a:xfrm>
          <a:prstGeom prst="rect">
            <a:avLst/>
          </a:prstGeom>
          <a:noFill/>
          <a:ln>
            <a:noFill/>
          </a:ln>
        </p:spPr>
        <p:txBody>
          <a:bodyPr wrap="square" rtlCol="0" anchor="ctr" anchorCtr="0">
            <a:noAutofit/>
          </a:bodyPr>
          <a:lstStyle/>
          <a:p>
            <a:pPr algn="dist"/>
            <a:r>
              <a:rPr kumimoji="1" lang="ja-JP" altLang="en-US" sz="1400" dirty="0">
                <a:latin typeface="メイリオ" panose="020B0604030504040204" pitchFamily="50" charset="-128"/>
                <a:ea typeface="メイリオ" panose="020B0604030504040204" pitchFamily="50" charset="-128"/>
              </a:rPr>
              <a:t>こうずい</a:t>
            </a:r>
            <a:endParaRPr kumimoji="1" lang="en-US" altLang="ja-JP" sz="1400" dirty="0">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41042131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A55532-FFCF-7643-722C-AE0535F1D76D}"/>
            </a:ext>
          </a:extLst>
        </p:cNvPr>
        <p:cNvGrpSpPr/>
        <p:nvPr/>
      </p:nvGrpSpPr>
      <p:grpSpPr>
        <a:xfrm>
          <a:off x="0" y="0"/>
          <a:ext cx="0" cy="0"/>
          <a:chOff x="0" y="0"/>
          <a:chExt cx="0" cy="0"/>
        </a:xfrm>
      </p:grpSpPr>
      <p:sp>
        <p:nvSpPr>
          <p:cNvPr id="2" name="テキスト ボックス 1">
            <a:extLst>
              <a:ext uri="{FF2B5EF4-FFF2-40B4-BE49-F238E27FC236}">
                <a16:creationId xmlns:a16="http://schemas.microsoft.com/office/drawing/2014/main" id="{AEBF08A7-489B-82F3-AE1F-A21AF6D84E99}"/>
              </a:ext>
            </a:extLst>
          </p:cNvPr>
          <p:cNvSpPr txBox="1"/>
          <p:nvPr/>
        </p:nvSpPr>
        <p:spPr>
          <a:xfrm>
            <a:off x="380037" y="3406518"/>
            <a:ext cx="11448548" cy="2587023"/>
          </a:xfrm>
          <a:prstGeom prst="rect">
            <a:avLst/>
          </a:prstGeom>
          <a:noFill/>
        </p:spPr>
        <p:txBody>
          <a:bodyPr wrap="square" rtlCol="0" anchor="t" anchorCtr="0">
            <a:noAutofit/>
          </a:bodyPr>
          <a:lstStyle/>
          <a:p>
            <a:pPr algn="ctr">
              <a:lnSpc>
                <a:spcPts val="4500"/>
              </a:lnSpc>
              <a:spcBef>
                <a:spcPts val="1200"/>
              </a:spcBef>
            </a:pPr>
            <a:r>
              <a:rPr kumimoji="1" lang="ja-JP" altLang="en-US" sz="3600" b="1" dirty="0">
                <a:latin typeface="メイリオ" panose="020B0604030504040204" pitchFamily="50" charset="-128"/>
                <a:ea typeface="メイリオ" panose="020B0604030504040204" pitchFamily="50" charset="-128"/>
              </a:rPr>
              <a:t>ハザードマップは、大雨が降ってからではなく</a:t>
            </a:r>
            <a:br>
              <a:rPr kumimoji="1" lang="en-US" altLang="ja-JP" sz="3600" b="1" dirty="0">
                <a:latin typeface="メイリオ" panose="020B0604030504040204" pitchFamily="50" charset="-128"/>
                <a:ea typeface="メイリオ" panose="020B0604030504040204" pitchFamily="50" charset="-128"/>
              </a:rPr>
            </a:br>
            <a:r>
              <a:rPr kumimoji="1" lang="ja-JP" altLang="en-US" sz="3600" b="1" dirty="0">
                <a:solidFill>
                  <a:srgbClr val="EC5A5A"/>
                </a:solidFill>
                <a:latin typeface="メイリオ" panose="020B0604030504040204" pitchFamily="50" charset="-128"/>
                <a:ea typeface="メイリオ" panose="020B0604030504040204" pitchFamily="50" charset="-128"/>
              </a:rPr>
              <a:t>普段から確認しておく</a:t>
            </a:r>
            <a:r>
              <a:rPr kumimoji="1" lang="ja-JP" altLang="en-US" sz="3600" b="1" dirty="0">
                <a:latin typeface="メイリオ" panose="020B0604030504040204" pitchFamily="50" charset="-128"/>
                <a:ea typeface="メイリオ" panose="020B0604030504040204" pitchFamily="50" charset="-128"/>
              </a:rPr>
              <a:t>必要があります。</a:t>
            </a:r>
            <a:endParaRPr kumimoji="1" lang="en-US" altLang="ja-JP" sz="3600" b="1" dirty="0">
              <a:latin typeface="メイリオ" panose="020B0604030504040204" pitchFamily="50" charset="-128"/>
              <a:ea typeface="メイリオ" panose="020B0604030504040204" pitchFamily="50" charset="-128"/>
            </a:endParaRPr>
          </a:p>
          <a:p>
            <a:pPr algn="ctr">
              <a:lnSpc>
                <a:spcPts val="4500"/>
              </a:lnSpc>
              <a:spcBef>
                <a:spcPts val="1200"/>
              </a:spcBef>
            </a:pPr>
            <a:r>
              <a:rPr kumimoji="1" lang="ja-JP" altLang="en-US" sz="3600" b="1" dirty="0">
                <a:latin typeface="メイリオ" panose="020B0604030504040204" pitchFamily="50" charset="-128"/>
                <a:ea typeface="メイリオ" panose="020B0604030504040204" pitchFamily="50" charset="-128"/>
              </a:rPr>
              <a:t>また、強風、地震など</a:t>
            </a:r>
            <a:r>
              <a:rPr kumimoji="1" lang="ja-JP" altLang="en-US" sz="3600" b="1" dirty="0">
                <a:solidFill>
                  <a:srgbClr val="EC5A5A"/>
                </a:solidFill>
                <a:latin typeface="メイリオ" panose="020B0604030504040204" pitchFamily="50" charset="-128"/>
                <a:ea typeface="メイリオ" panose="020B0604030504040204" pitchFamily="50" charset="-128"/>
              </a:rPr>
              <a:t>ハザードマップに</a:t>
            </a:r>
            <a:br>
              <a:rPr kumimoji="1" lang="en-US" altLang="ja-JP" sz="3600" b="1" dirty="0">
                <a:solidFill>
                  <a:srgbClr val="EC5A5A"/>
                </a:solidFill>
                <a:latin typeface="メイリオ" panose="020B0604030504040204" pitchFamily="50" charset="-128"/>
                <a:ea typeface="メイリオ" panose="020B0604030504040204" pitchFamily="50" charset="-128"/>
              </a:rPr>
            </a:br>
            <a:r>
              <a:rPr kumimoji="1" lang="ja-JP" altLang="en-US" sz="3600" b="1" dirty="0">
                <a:solidFill>
                  <a:srgbClr val="EC5A5A"/>
                </a:solidFill>
                <a:latin typeface="メイリオ" panose="020B0604030504040204" pitchFamily="50" charset="-128"/>
                <a:ea typeface="メイリオ" panose="020B0604030504040204" pitchFamily="50" charset="-128"/>
              </a:rPr>
              <a:t>出ていない危険性</a:t>
            </a:r>
            <a:r>
              <a:rPr kumimoji="1" lang="ja-JP" altLang="en-US" sz="3600" b="1" dirty="0">
                <a:latin typeface="メイリオ" panose="020B0604030504040204" pitchFamily="50" charset="-128"/>
                <a:ea typeface="メイリオ" panose="020B0604030504040204" pitchFamily="50" charset="-128"/>
              </a:rPr>
              <a:t>はまだあります。</a:t>
            </a:r>
            <a:endParaRPr kumimoji="1" lang="en-US" altLang="ja-JP" sz="3600" b="1" dirty="0">
              <a:latin typeface="メイリオ" panose="020B0604030504040204" pitchFamily="50" charset="-128"/>
              <a:ea typeface="メイリオ" panose="020B0604030504040204" pitchFamily="50" charset="-128"/>
            </a:endParaRPr>
          </a:p>
          <a:p>
            <a:pPr algn="ctr">
              <a:lnSpc>
                <a:spcPts val="4500"/>
              </a:lnSpc>
              <a:spcBef>
                <a:spcPts val="1200"/>
              </a:spcBef>
            </a:pPr>
            <a:r>
              <a:rPr kumimoji="1" lang="ja-JP" altLang="en-US" sz="3600" b="1" dirty="0">
                <a:latin typeface="メイリオ" panose="020B0604030504040204" pitchFamily="50" charset="-128"/>
                <a:ea typeface="メイリオ" panose="020B0604030504040204" pitchFamily="50" charset="-128"/>
              </a:rPr>
              <a:t>いつでも避難できるようにしておきましょう！</a:t>
            </a:r>
            <a:endParaRPr kumimoji="1" lang="en-US" altLang="ja-JP" sz="3600" b="1" dirty="0">
              <a:solidFill>
                <a:srgbClr val="000000"/>
              </a:solidFill>
              <a:latin typeface="メイリオ" panose="020B0604030504040204" pitchFamily="50" charset="-128"/>
              <a:ea typeface="メイリオ" panose="020B0604030504040204" pitchFamily="50" charset="-128"/>
            </a:endParaRPr>
          </a:p>
        </p:txBody>
      </p:sp>
      <p:pic>
        <p:nvPicPr>
          <p:cNvPr id="4" name="図 3">
            <a:extLst>
              <a:ext uri="{FF2B5EF4-FFF2-40B4-BE49-F238E27FC236}">
                <a16:creationId xmlns:a16="http://schemas.microsoft.com/office/drawing/2014/main" id="{D0CAD345-852F-9178-5F39-CD43BB2A1981}"/>
              </a:ext>
            </a:extLst>
          </p:cNvPr>
          <p:cNvPicPr>
            <a:picLocks noChangeAspect="1"/>
          </p:cNvPicPr>
          <p:nvPr/>
        </p:nvPicPr>
        <p:blipFill>
          <a:blip r:embed="rId3" cstate="hqprint">
            <a:extLst>
              <a:ext uri="{28A0092B-C50C-407E-A947-70E740481C1C}">
                <a14:useLocalDpi xmlns:a14="http://schemas.microsoft.com/office/drawing/2010/main"/>
              </a:ext>
            </a:extLst>
          </a:blip>
          <a:srcRect/>
          <a:stretch>
            <a:fillRect/>
          </a:stretch>
        </p:blipFill>
        <p:spPr>
          <a:xfrm>
            <a:off x="0" y="0"/>
            <a:ext cx="12192000" cy="719328"/>
          </a:xfrm>
          <a:prstGeom prst="rect">
            <a:avLst/>
          </a:prstGeom>
        </p:spPr>
      </p:pic>
      <p:sp>
        <p:nvSpPr>
          <p:cNvPr id="6" name="テキスト ボックス 5">
            <a:extLst>
              <a:ext uri="{FF2B5EF4-FFF2-40B4-BE49-F238E27FC236}">
                <a16:creationId xmlns:a16="http://schemas.microsoft.com/office/drawing/2014/main" id="{42DAD1AB-99FB-DB0F-2AAA-D9D4DFD35570}"/>
              </a:ext>
            </a:extLst>
          </p:cNvPr>
          <p:cNvSpPr txBox="1"/>
          <p:nvPr/>
        </p:nvSpPr>
        <p:spPr>
          <a:xfrm>
            <a:off x="65000" y="107328"/>
            <a:ext cx="9144000" cy="612000"/>
          </a:xfrm>
          <a:prstGeom prst="rect">
            <a:avLst/>
          </a:prstGeom>
          <a:noFill/>
        </p:spPr>
        <p:txBody>
          <a:bodyPr wrap="square" lIns="180000" tIns="180000" rIns="0" bIns="0" rtlCol="0" anchor="ctr" anchorCtr="0">
            <a:noAutofit/>
          </a:bodyPr>
          <a:lstStyle>
            <a:defPPr>
              <a:defRPr lang="en-US"/>
            </a:defPPr>
            <a:lvl1pPr>
              <a:lnSpc>
                <a:spcPts val="4000"/>
              </a:lnSpc>
              <a:defRPr kumimoji="1" sz="3600" b="1" i="1">
                <a:solidFill>
                  <a:schemeClr val="bg1"/>
                </a:solidFill>
                <a:latin typeface="メイリオ" panose="020B0604030504040204" pitchFamily="50" charset="-128"/>
                <a:ea typeface="メイリオ" panose="020B0604030504040204" pitchFamily="50" charset="-128"/>
              </a:defRPr>
            </a:lvl1pPr>
          </a:lstStyle>
          <a:p>
            <a:r>
              <a:rPr lang="ja-JP" altLang="en-US" dirty="0"/>
              <a:t>避難行動の注意点</a:t>
            </a:r>
            <a:r>
              <a:rPr lang="ja-JP" altLang="en-US" i="0" dirty="0"/>
              <a:t>Ｑ</a:t>
            </a:r>
            <a:r>
              <a:rPr lang="en-US" altLang="ja-JP" i="0" dirty="0"/>
              <a:t>1</a:t>
            </a:r>
            <a:endParaRPr lang="ja-JP" altLang="en-US" dirty="0"/>
          </a:p>
        </p:txBody>
      </p:sp>
      <p:sp>
        <p:nvSpPr>
          <p:cNvPr id="9" name="テキスト ボックス 8">
            <a:extLst>
              <a:ext uri="{FF2B5EF4-FFF2-40B4-BE49-F238E27FC236}">
                <a16:creationId xmlns:a16="http://schemas.microsoft.com/office/drawing/2014/main" id="{CF326B20-206F-AABE-B598-346159C41517}"/>
              </a:ext>
            </a:extLst>
          </p:cNvPr>
          <p:cNvSpPr txBox="1"/>
          <p:nvPr/>
        </p:nvSpPr>
        <p:spPr>
          <a:xfrm>
            <a:off x="3184148" y="5661609"/>
            <a:ext cx="841664" cy="663864"/>
          </a:xfrm>
          <a:prstGeom prst="rect">
            <a:avLst/>
          </a:prstGeom>
          <a:noFill/>
          <a:ln>
            <a:noFill/>
          </a:ln>
        </p:spPr>
        <p:txBody>
          <a:bodyPr wrap="square" rtlCol="0" anchor="ctr" anchorCtr="0">
            <a:noAutofit/>
          </a:bodyPr>
          <a:lstStyle/>
          <a:p>
            <a:pPr algn="ctr"/>
            <a:r>
              <a:rPr kumimoji="1" lang="ja-JP" altLang="en-US" sz="1400" dirty="0">
                <a:latin typeface="メイリオ" panose="020B0604030504040204" pitchFamily="50" charset="-128"/>
                <a:ea typeface="メイリオ" panose="020B0604030504040204" pitchFamily="50" charset="-128"/>
              </a:rPr>
              <a:t>ひ な ん</a:t>
            </a:r>
            <a:endParaRPr kumimoji="1" lang="en-US" altLang="ja-JP" sz="1400" dirty="0">
              <a:latin typeface="メイリオ" panose="020B0604030504040204" pitchFamily="50" charset="-128"/>
              <a:ea typeface="メイリオ" panose="020B0604030504040204" pitchFamily="50" charset="-128"/>
            </a:endParaRPr>
          </a:p>
        </p:txBody>
      </p:sp>
      <p:sp>
        <p:nvSpPr>
          <p:cNvPr id="7" name="スライド番号プレースホルダー 9">
            <a:extLst>
              <a:ext uri="{FF2B5EF4-FFF2-40B4-BE49-F238E27FC236}">
                <a16:creationId xmlns:a16="http://schemas.microsoft.com/office/drawing/2014/main" id="{DEC14D6D-BC5F-1BDE-F4D4-D094004687F2}"/>
              </a:ext>
            </a:extLst>
          </p:cNvPr>
          <p:cNvSpPr txBox="1">
            <a:spLocks/>
          </p:cNvSpPr>
          <p:nvPr/>
        </p:nvSpPr>
        <p:spPr>
          <a:xfrm>
            <a:off x="11322921" y="0"/>
            <a:ext cx="869079"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316C58C4-C82E-4833-8098-8F727F1E616F}" type="slidenum">
              <a:rPr kumimoji="1" lang="ja-JP" altLang="en-US" sz="1600" smtClean="0">
                <a:solidFill>
                  <a:schemeClr val="bg1"/>
                </a:solidFill>
                <a:latin typeface="メイリオ" panose="020B0604030504040204" pitchFamily="50" charset="-128"/>
                <a:ea typeface="メイリオ" panose="020B0604030504040204" pitchFamily="50" charset="-128"/>
              </a:rPr>
              <a:pPr/>
              <a:t>7</a:t>
            </a:fld>
            <a:endParaRPr kumimoji="1" lang="ja-JP" altLang="en-US" sz="1600" dirty="0">
              <a:solidFill>
                <a:schemeClr val="bg1"/>
              </a:solidFill>
              <a:latin typeface="メイリオ" panose="020B0604030504040204" pitchFamily="50" charset="-128"/>
              <a:ea typeface="メイリオ" panose="020B0604030504040204" pitchFamily="50" charset="-128"/>
            </a:endParaRPr>
          </a:p>
        </p:txBody>
      </p:sp>
      <p:sp>
        <p:nvSpPr>
          <p:cNvPr id="8" name="テキスト ボックス 7">
            <a:extLst>
              <a:ext uri="{FF2B5EF4-FFF2-40B4-BE49-F238E27FC236}">
                <a16:creationId xmlns:a16="http://schemas.microsoft.com/office/drawing/2014/main" id="{C1FEB5A9-E0C8-D7F7-34DD-8A3AA2010019}"/>
              </a:ext>
            </a:extLst>
          </p:cNvPr>
          <p:cNvSpPr txBox="1"/>
          <p:nvPr/>
        </p:nvSpPr>
        <p:spPr>
          <a:xfrm>
            <a:off x="228600" y="-20782"/>
            <a:ext cx="949743" cy="323165"/>
          </a:xfrm>
          <a:prstGeom prst="rect">
            <a:avLst/>
          </a:prstGeom>
          <a:noFill/>
        </p:spPr>
        <p:txBody>
          <a:bodyPr wrap="square" rIns="0">
            <a:spAutoFit/>
          </a:bodyPr>
          <a:lstStyle/>
          <a:p>
            <a:pPr algn="ctr"/>
            <a:r>
              <a:rPr lang="ja-JP" altLang="en-US" sz="1500" dirty="0">
                <a:solidFill>
                  <a:schemeClr val="bg1"/>
                </a:solidFill>
                <a:latin typeface="メイリオ" panose="020B0604030504040204" pitchFamily="50" charset="-128"/>
                <a:ea typeface="メイリオ" panose="020B0604030504040204" pitchFamily="50" charset="-128"/>
              </a:rPr>
              <a:t>ひ な ん</a:t>
            </a:r>
          </a:p>
        </p:txBody>
      </p:sp>
      <p:sp>
        <p:nvSpPr>
          <p:cNvPr id="11" name="乗算記号 10">
            <a:extLst>
              <a:ext uri="{FF2B5EF4-FFF2-40B4-BE49-F238E27FC236}">
                <a16:creationId xmlns:a16="http://schemas.microsoft.com/office/drawing/2014/main" id="{BCE2E3A4-0E91-70BA-2E82-0D43F47B94F6}"/>
              </a:ext>
            </a:extLst>
          </p:cNvPr>
          <p:cNvSpPr/>
          <p:nvPr/>
        </p:nvSpPr>
        <p:spPr>
          <a:xfrm>
            <a:off x="4115209" y="140800"/>
            <a:ext cx="3731056" cy="3672000"/>
          </a:xfrm>
          <a:prstGeom prst="mathMultiply">
            <a:avLst>
              <a:gd name="adj1" fmla="val 9513"/>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15" name="図 14">
            <a:extLst>
              <a:ext uri="{FF2B5EF4-FFF2-40B4-BE49-F238E27FC236}">
                <a16:creationId xmlns:a16="http://schemas.microsoft.com/office/drawing/2014/main" id="{994313CE-6F47-AB19-7B2A-3922BFCC7276}"/>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9984295" y="4715450"/>
            <a:ext cx="2113921" cy="1232215"/>
          </a:xfrm>
          <a:prstGeom prst="rect">
            <a:avLst/>
          </a:prstGeom>
        </p:spPr>
      </p:pic>
      <p:sp>
        <p:nvSpPr>
          <p:cNvPr id="5" name="テキスト ボックス 4">
            <a:extLst>
              <a:ext uri="{FF2B5EF4-FFF2-40B4-BE49-F238E27FC236}">
                <a16:creationId xmlns:a16="http://schemas.microsoft.com/office/drawing/2014/main" id="{6E89D88B-3C2F-D6AE-894D-3BECD71D8EC6}"/>
              </a:ext>
            </a:extLst>
          </p:cNvPr>
          <p:cNvSpPr txBox="1"/>
          <p:nvPr/>
        </p:nvSpPr>
        <p:spPr>
          <a:xfrm>
            <a:off x="4819949" y="4954918"/>
            <a:ext cx="841664" cy="663864"/>
          </a:xfrm>
          <a:prstGeom prst="rect">
            <a:avLst/>
          </a:prstGeom>
          <a:noFill/>
          <a:ln>
            <a:noFill/>
          </a:ln>
        </p:spPr>
        <p:txBody>
          <a:bodyPr wrap="square" rtlCol="0" anchor="ctr" anchorCtr="0">
            <a:noAutofit/>
          </a:bodyPr>
          <a:lstStyle/>
          <a:p>
            <a:pPr algn="dist"/>
            <a:r>
              <a:rPr kumimoji="1" lang="ja-JP" altLang="en-US" sz="1400" dirty="0">
                <a:solidFill>
                  <a:srgbClr val="F35353"/>
                </a:solidFill>
                <a:latin typeface="メイリオ" panose="020B0604030504040204" pitchFamily="50" charset="-128"/>
                <a:ea typeface="メイリオ" panose="020B0604030504040204" pitchFamily="50" charset="-128"/>
              </a:rPr>
              <a:t>きけん</a:t>
            </a:r>
            <a:endParaRPr kumimoji="1" lang="en-US" altLang="ja-JP" sz="1400" dirty="0">
              <a:solidFill>
                <a:srgbClr val="F35353"/>
              </a:solidFill>
              <a:latin typeface="メイリオ" panose="020B0604030504040204" pitchFamily="50" charset="-128"/>
              <a:ea typeface="メイリオ" panose="020B0604030504040204" pitchFamily="50" charset="-128"/>
            </a:endParaRPr>
          </a:p>
        </p:txBody>
      </p:sp>
      <p:sp>
        <p:nvSpPr>
          <p:cNvPr id="12" name="テキスト ボックス 11">
            <a:extLst>
              <a:ext uri="{FF2B5EF4-FFF2-40B4-BE49-F238E27FC236}">
                <a16:creationId xmlns:a16="http://schemas.microsoft.com/office/drawing/2014/main" id="{B21D144D-CC7A-3C9F-512F-29F820C49C5E}"/>
              </a:ext>
            </a:extLst>
          </p:cNvPr>
          <p:cNvSpPr txBox="1"/>
          <p:nvPr/>
        </p:nvSpPr>
        <p:spPr>
          <a:xfrm>
            <a:off x="2100195" y="3618487"/>
            <a:ext cx="841664" cy="663864"/>
          </a:xfrm>
          <a:prstGeom prst="rect">
            <a:avLst/>
          </a:prstGeom>
          <a:noFill/>
          <a:ln>
            <a:noFill/>
          </a:ln>
        </p:spPr>
        <p:txBody>
          <a:bodyPr wrap="square" rtlCol="0" anchor="ctr" anchorCtr="0">
            <a:noAutofit/>
          </a:bodyPr>
          <a:lstStyle/>
          <a:p>
            <a:pPr algn="dist"/>
            <a:r>
              <a:rPr kumimoji="1" lang="ja-JP" altLang="en-US" sz="1400" dirty="0">
                <a:solidFill>
                  <a:srgbClr val="F35353"/>
                </a:solidFill>
                <a:latin typeface="メイリオ" panose="020B0604030504040204" pitchFamily="50" charset="-128"/>
                <a:ea typeface="メイリオ" panose="020B0604030504040204" pitchFamily="50" charset="-128"/>
              </a:rPr>
              <a:t>ふだん</a:t>
            </a:r>
            <a:endParaRPr kumimoji="1" lang="en-US" altLang="ja-JP" sz="1400" dirty="0">
              <a:solidFill>
                <a:srgbClr val="F35353"/>
              </a:solidFill>
              <a:latin typeface="メイリオ" panose="020B0604030504040204" pitchFamily="50" charset="-128"/>
              <a:ea typeface="メイリオ" panose="020B0604030504040204" pitchFamily="50" charset="-128"/>
            </a:endParaRPr>
          </a:p>
        </p:txBody>
      </p:sp>
      <p:sp>
        <p:nvSpPr>
          <p:cNvPr id="14" name="テキスト ボックス 13">
            <a:extLst>
              <a:ext uri="{FF2B5EF4-FFF2-40B4-BE49-F238E27FC236}">
                <a16:creationId xmlns:a16="http://schemas.microsoft.com/office/drawing/2014/main" id="{4E7DA143-E2F6-2001-F292-6367E5200CA9}"/>
              </a:ext>
            </a:extLst>
          </p:cNvPr>
          <p:cNvSpPr txBox="1"/>
          <p:nvPr/>
        </p:nvSpPr>
        <p:spPr>
          <a:xfrm>
            <a:off x="3763517" y="3655518"/>
            <a:ext cx="1051430" cy="663864"/>
          </a:xfrm>
          <a:prstGeom prst="rect">
            <a:avLst/>
          </a:prstGeom>
          <a:noFill/>
          <a:ln>
            <a:noFill/>
          </a:ln>
        </p:spPr>
        <p:txBody>
          <a:bodyPr wrap="square" rtlCol="0" anchor="ctr" anchorCtr="0">
            <a:noAutofit/>
          </a:bodyPr>
          <a:lstStyle/>
          <a:p>
            <a:pPr algn="dist"/>
            <a:r>
              <a:rPr kumimoji="1" lang="ja-JP" altLang="en-US" sz="1400" dirty="0">
                <a:solidFill>
                  <a:srgbClr val="F35353"/>
                </a:solidFill>
                <a:latin typeface="メイリオ" panose="020B0604030504040204" pitchFamily="50" charset="-128"/>
                <a:ea typeface="メイリオ" panose="020B0604030504040204" pitchFamily="50" charset="-128"/>
              </a:rPr>
              <a:t>かくにん</a:t>
            </a:r>
            <a:endParaRPr kumimoji="1" lang="en-US" altLang="ja-JP" sz="1400" dirty="0">
              <a:solidFill>
                <a:srgbClr val="F35353"/>
              </a:solidFill>
              <a:latin typeface="メイリオ" panose="020B0604030504040204" pitchFamily="50" charset="-128"/>
              <a:ea typeface="メイリオ" panose="020B0604030504040204" pitchFamily="50" charset="-128"/>
            </a:endParaRPr>
          </a:p>
        </p:txBody>
      </p:sp>
      <p:sp>
        <p:nvSpPr>
          <p:cNvPr id="17" name="テキスト ボックス 16">
            <a:extLst>
              <a:ext uri="{FF2B5EF4-FFF2-40B4-BE49-F238E27FC236}">
                <a16:creationId xmlns:a16="http://schemas.microsoft.com/office/drawing/2014/main" id="{5335A9B0-699E-9CFA-D0F9-DBA4C567C304}"/>
              </a:ext>
            </a:extLst>
          </p:cNvPr>
          <p:cNvSpPr txBox="1"/>
          <p:nvPr/>
        </p:nvSpPr>
        <p:spPr>
          <a:xfrm>
            <a:off x="6722216" y="3046849"/>
            <a:ext cx="531197" cy="663864"/>
          </a:xfrm>
          <a:prstGeom prst="rect">
            <a:avLst/>
          </a:prstGeom>
          <a:noFill/>
          <a:ln>
            <a:noFill/>
          </a:ln>
        </p:spPr>
        <p:txBody>
          <a:bodyPr wrap="square" rtlCol="0" anchor="ctr" anchorCtr="0">
            <a:noAutofit/>
          </a:bodyPr>
          <a:lstStyle/>
          <a:p>
            <a:pPr algn="dist"/>
            <a:r>
              <a:rPr kumimoji="1" lang="ja-JP" altLang="en-US" sz="1400" dirty="0">
                <a:latin typeface="メイリオ" panose="020B0604030504040204" pitchFamily="50" charset="-128"/>
                <a:ea typeface="メイリオ" panose="020B0604030504040204" pitchFamily="50" charset="-128"/>
              </a:rPr>
              <a:t>ふ</a:t>
            </a:r>
            <a:endParaRPr kumimoji="1" lang="en-US" altLang="ja-JP" sz="1400" dirty="0">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28279576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EFD6E5-72ED-8725-7C0B-3A3112EE2202}"/>
            </a:ext>
          </a:extLst>
        </p:cNvPr>
        <p:cNvGrpSpPr/>
        <p:nvPr/>
      </p:nvGrpSpPr>
      <p:grpSpPr>
        <a:xfrm>
          <a:off x="0" y="0"/>
          <a:ext cx="0" cy="0"/>
          <a:chOff x="0" y="0"/>
          <a:chExt cx="0" cy="0"/>
        </a:xfrm>
      </p:grpSpPr>
      <p:pic>
        <p:nvPicPr>
          <p:cNvPr id="5" name="図 4">
            <a:extLst>
              <a:ext uri="{FF2B5EF4-FFF2-40B4-BE49-F238E27FC236}">
                <a16:creationId xmlns:a16="http://schemas.microsoft.com/office/drawing/2014/main" id="{E7625B09-E2C3-F766-A4AC-D2253EF8BC71}"/>
              </a:ext>
            </a:extLst>
          </p:cNvPr>
          <p:cNvPicPr>
            <a:picLocks noChangeAspect="1"/>
          </p:cNvPicPr>
          <p:nvPr/>
        </p:nvPicPr>
        <p:blipFill>
          <a:blip r:embed="rId3" cstate="hqprint">
            <a:extLst>
              <a:ext uri="{28A0092B-C50C-407E-A947-70E740481C1C}">
                <a14:useLocalDpi xmlns:a14="http://schemas.microsoft.com/office/drawing/2010/main"/>
              </a:ext>
            </a:extLst>
          </a:blip>
          <a:srcRect/>
          <a:stretch>
            <a:fillRect/>
          </a:stretch>
        </p:blipFill>
        <p:spPr>
          <a:xfrm>
            <a:off x="-17124" y="0"/>
            <a:ext cx="12209124" cy="6858000"/>
          </a:xfrm>
          <a:prstGeom prst="rect">
            <a:avLst/>
          </a:prstGeom>
        </p:spPr>
      </p:pic>
      <p:pic>
        <p:nvPicPr>
          <p:cNvPr id="14" name="図 13">
            <a:extLst>
              <a:ext uri="{FF2B5EF4-FFF2-40B4-BE49-F238E27FC236}">
                <a16:creationId xmlns:a16="http://schemas.microsoft.com/office/drawing/2014/main" id="{157D90C6-DE9D-EC18-3CCC-B271E5C0415A}"/>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6920989" y="477952"/>
            <a:ext cx="3400049" cy="1981905"/>
          </a:xfrm>
          <a:prstGeom prst="rect">
            <a:avLst/>
          </a:prstGeom>
        </p:spPr>
      </p:pic>
      <p:grpSp>
        <p:nvGrpSpPr>
          <p:cNvPr id="3" name="グループ化 2">
            <a:extLst>
              <a:ext uri="{FF2B5EF4-FFF2-40B4-BE49-F238E27FC236}">
                <a16:creationId xmlns:a16="http://schemas.microsoft.com/office/drawing/2014/main" id="{490DEC5C-01C2-94CC-FF73-2322ACA4E95E}"/>
              </a:ext>
            </a:extLst>
          </p:cNvPr>
          <p:cNvGrpSpPr/>
          <p:nvPr/>
        </p:nvGrpSpPr>
        <p:grpSpPr>
          <a:xfrm>
            <a:off x="1024748" y="696913"/>
            <a:ext cx="6258837" cy="881452"/>
            <a:chOff x="733425" y="380647"/>
            <a:chExt cx="4997341" cy="1860731"/>
          </a:xfrm>
        </p:grpSpPr>
        <p:sp>
          <p:nvSpPr>
            <p:cNvPr id="4" name="四角形: 角を丸くする 3">
              <a:extLst>
                <a:ext uri="{FF2B5EF4-FFF2-40B4-BE49-F238E27FC236}">
                  <a16:creationId xmlns:a16="http://schemas.microsoft.com/office/drawing/2014/main" id="{7B6B8F2F-8E58-CE04-29E4-85B72C8FEE36}"/>
                </a:ext>
              </a:extLst>
            </p:cNvPr>
            <p:cNvSpPr/>
            <p:nvPr/>
          </p:nvSpPr>
          <p:spPr>
            <a:xfrm>
              <a:off x="733425" y="380647"/>
              <a:ext cx="4411434" cy="1860731"/>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フリーフォーム: 図形 5">
              <a:extLst>
                <a:ext uri="{FF2B5EF4-FFF2-40B4-BE49-F238E27FC236}">
                  <a16:creationId xmlns:a16="http://schemas.microsoft.com/office/drawing/2014/main" id="{D6CF8F2D-CC1A-910A-A8B0-4C17D4FC4E05}"/>
                </a:ext>
              </a:extLst>
            </p:cNvPr>
            <p:cNvSpPr/>
            <p:nvPr/>
          </p:nvSpPr>
          <p:spPr>
            <a:xfrm>
              <a:off x="4966138" y="1098177"/>
              <a:ext cx="764628" cy="425669"/>
            </a:xfrm>
            <a:custGeom>
              <a:avLst/>
              <a:gdLst>
                <a:gd name="connsiteX0" fmla="*/ 78828 w 764628"/>
                <a:gd name="connsiteY0" fmla="*/ 0 h 425669"/>
                <a:gd name="connsiteX1" fmla="*/ 764628 w 764628"/>
                <a:gd name="connsiteY1" fmla="*/ 362607 h 425669"/>
                <a:gd name="connsiteX2" fmla="*/ 0 w 764628"/>
                <a:gd name="connsiteY2" fmla="*/ 425669 h 425669"/>
              </a:gdLst>
              <a:ahLst/>
              <a:cxnLst>
                <a:cxn ang="0">
                  <a:pos x="connsiteX0" y="connsiteY0"/>
                </a:cxn>
                <a:cxn ang="0">
                  <a:pos x="connsiteX1" y="connsiteY1"/>
                </a:cxn>
                <a:cxn ang="0">
                  <a:pos x="connsiteX2" y="connsiteY2"/>
                </a:cxn>
              </a:cxnLst>
              <a:rect l="l" t="t" r="r" b="b"/>
              <a:pathLst>
                <a:path w="764628" h="425669">
                  <a:moveTo>
                    <a:pt x="78828" y="0"/>
                  </a:moveTo>
                  <a:lnTo>
                    <a:pt x="764628" y="362607"/>
                  </a:lnTo>
                  <a:lnTo>
                    <a:pt x="0" y="425669"/>
                  </a:lnTo>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8" name="テキスト ボックス 7">
            <a:extLst>
              <a:ext uri="{FF2B5EF4-FFF2-40B4-BE49-F238E27FC236}">
                <a16:creationId xmlns:a16="http://schemas.microsoft.com/office/drawing/2014/main" id="{876B79B5-EDB5-53FF-4E7F-44F2E62A16D1}"/>
              </a:ext>
            </a:extLst>
          </p:cNvPr>
          <p:cNvSpPr txBox="1"/>
          <p:nvPr/>
        </p:nvSpPr>
        <p:spPr>
          <a:xfrm>
            <a:off x="1109945" y="948360"/>
            <a:ext cx="5354632" cy="685277"/>
          </a:xfrm>
          <a:prstGeom prst="rect">
            <a:avLst/>
          </a:prstGeom>
          <a:noFill/>
        </p:spPr>
        <p:txBody>
          <a:bodyPr wrap="square" lIns="180000" rtlCol="0" anchor="ctr" anchorCtr="0">
            <a:noAutofit/>
          </a:bodyPr>
          <a:lstStyle/>
          <a:p>
            <a:pPr algn="ctr"/>
            <a:r>
              <a:rPr kumimoji="1" lang="ja-JP" altLang="en-US" sz="4800" b="1" dirty="0">
                <a:solidFill>
                  <a:schemeClr val="bg1"/>
                </a:solidFill>
                <a:latin typeface="メイリオ" panose="020B0604030504040204" pitchFamily="50" charset="-128"/>
                <a:ea typeface="メイリオ" panose="020B0604030504040204" pitchFamily="50" charset="-128"/>
              </a:rPr>
              <a:t>避難行動の注意点</a:t>
            </a:r>
            <a:endParaRPr kumimoji="1" lang="en-US" altLang="ja-JP" sz="4800" b="1" dirty="0">
              <a:solidFill>
                <a:schemeClr val="bg1"/>
              </a:solidFill>
              <a:latin typeface="メイリオ" panose="020B0604030504040204" pitchFamily="50" charset="-128"/>
              <a:ea typeface="メイリオ" panose="020B0604030504040204" pitchFamily="50" charset="-128"/>
            </a:endParaRPr>
          </a:p>
        </p:txBody>
      </p:sp>
      <p:sp>
        <p:nvSpPr>
          <p:cNvPr id="9" name="四角形: 角を丸くする 8">
            <a:extLst>
              <a:ext uri="{FF2B5EF4-FFF2-40B4-BE49-F238E27FC236}">
                <a16:creationId xmlns:a16="http://schemas.microsoft.com/office/drawing/2014/main" id="{8B801C67-41AB-940E-4552-A36179329304}"/>
              </a:ext>
            </a:extLst>
          </p:cNvPr>
          <p:cNvSpPr/>
          <p:nvPr/>
        </p:nvSpPr>
        <p:spPr>
          <a:xfrm>
            <a:off x="831694" y="2374187"/>
            <a:ext cx="10619088" cy="3541272"/>
          </a:xfrm>
          <a:prstGeom prst="roundRect">
            <a:avLst>
              <a:gd name="adj" fmla="val 12131"/>
            </a:avLst>
          </a:prstGeom>
          <a:solidFill>
            <a:srgbClr val="FFFCD1"/>
          </a:solidFill>
          <a:ln w="28575">
            <a:solidFill>
              <a:srgbClr val="00B0F0"/>
            </a:solidFill>
          </a:ln>
          <a:effectLst>
            <a:outerShdw dist="101600" dir="2700000" algn="tl" rotWithShape="0">
              <a:schemeClr val="accent1">
                <a:lumMod val="50000"/>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 name="テキスト ボックス 10">
            <a:extLst>
              <a:ext uri="{FF2B5EF4-FFF2-40B4-BE49-F238E27FC236}">
                <a16:creationId xmlns:a16="http://schemas.microsoft.com/office/drawing/2014/main" id="{4EE75D55-BCD0-B75A-91AE-93F826EB82A0}"/>
              </a:ext>
            </a:extLst>
          </p:cNvPr>
          <p:cNvSpPr txBox="1"/>
          <p:nvPr/>
        </p:nvSpPr>
        <p:spPr>
          <a:xfrm>
            <a:off x="831693" y="2482073"/>
            <a:ext cx="10619088" cy="3518452"/>
          </a:xfrm>
          <a:prstGeom prst="rect">
            <a:avLst/>
          </a:prstGeom>
          <a:noFill/>
          <a:ln>
            <a:noFill/>
          </a:ln>
        </p:spPr>
        <p:txBody>
          <a:bodyPr wrap="square" lIns="72000" rIns="72000" rtlCol="0" anchor="ctr" anchorCtr="0">
            <a:noAutofit/>
          </a:bodyPr>
          <a:lstStyle/>
          <a:p>
            <a:pPr marL="360000" algn="ctr"/>
            <a:r>
              <a:rPr kumimoji="1" lang="ja-JP" altLang="en-US" sz="5000" b="1" dirty="0">
                <a:latin typeface="メイリオ" panose="020B0604030504040204" pitchFamily="50" charset="-128"/>
                <a:ea typeface="メイリオ" panose="020B0604030504040204" pitchFamily="50" charset="-128"/>
              </a:rPr>
              <a:t>台風が</a:t>
            </a:r>
            <a:r>
              <a:rPr kumimoji="1" lang="ja-JP" altLang="en-US" sz="5000" b="1" dirty="0">
                <a:solidFill>
                  <a:srgbClr val="EC5A5A"/>
                </a:solidFill>
                <a:latin typeface="メイリオ" panose="020B0604030504040204" pitchFamily="50" charset="-128"/>
                <a:ea typeface="メイリオ" panose="020B0604030504040204" pitchFamily="50" charset="-128"/>
              </a:rPr>
              <a:t>温帯低気圧</a:t>
            </a:r>
            <a:r>
              <a:rPr kumimoji="1" lang="ja-JP" altLang="en-US" sz="5000" b="1" dirty="0">
                <a:latin typeface="メイリオ" panose="020B0604030504040204" pitchFamily="50" charset="-128"/>
                <a:ea typeface="メイリオ" panose="020B0604030504040204" pitchFamily="50" charset="-128"/>
              </a:rPr>
              <a:t>になったら、</a:t>
            </a:r>
          </a:p>
          <a:p>
            <a:pPr marL="360000" algn="ctr"/>
            <a:r>
              <a:rPr kumimoji="1" lang="ja-JP" altLang="en-US" sz="5000" b="1" dirty="0">
                <a:latin typeface="メイリオ" panose="020B0604030504040204" pitchFamily="50" charset="-128"/>
                <a:ea typeface="メイリオ" panose="020B0604030504040204" pitchFamily="50" charset="-128"/>
              </a:rPr>
              <a:t>安心して外出できる</a:t>
            </a:r>
          </a:p>
        </p:txBody>
      </p:sp>
      <p:sp>
        <p:nvSpPr>
          <p:cNvPr id="12" name="四角形: 角を丸くする 11">
            <a:extLst>
              <a:ext uri="{FF2B5EF4-FFF2-40B4-BE49-F238E27FC236}">
                <a16:creationId xmlns:a16="http://schemas.microsoft.com/office/drawing/2014/main" id="{80741CA4-F9D4-80FC-C67F-A58F6BAC1F48}"/>
              </a:ext>
            </a:extLst>
          </p:cNvPr>
          <p:cNvSpPr/>
          <p:nvPr/>
        </p:nvSpPr>
        <p:spPr>
          <a:xfrm>
            <a:off x="1201394" y="1832639"/>
            <a:ext cx="1728843" cy="881452"/>
          </a:xfrm>
          <a:prstGeom prst="roundRect">
            <a:avLst>
              <a:gd name="adj" fmla="val 12131"/>
            </a:avLst>
          </a:prstGeom>
          <a:solidFill>
            <a:srgbClr val="00B0F0"/>
          </a:solidFill>
          <a:ln w="28575">
            <a:solidFill>
              <a:srgbClr val="00B0F0"/>
            </a:solidFill>
          </a:ln>
          <a:effectLst>
            <a:outerShdw dist="101600" dir="2700000" algn="tl" rotWithShape="0">
              <a:schemeClr val="accent1">
                <a:lumMod val="50000"/>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5500" b="1" dirty="0">
                <a:latin typeface="メイリオ" panose="020B0604030504040204" pitchFamily="50" charset="-128"/>
                <a:ea typeface="メイリオ" panose="020B0604030504040204" pitchFamily="50" charset="-128"/>
              </a:rPr>
              <a:t>Ｑ２</a:t>
            </a:r>
            <a:r>
              <a:rPr kumimoji="1" lang="en-US" altLang="ja-JP" sz="5500" b="1" dirty="0">
                <a:latin typeface="メイリオ" panose="020B0604030504040204" pitchFamily="50" charset="-128"/>
                <a:ea typeface="メイリオ" panose="020B0604030504040204" pitchFamily="50" charset="-128"/>
              </a:rPr>
              <a:t>. </a:t>
            </a:r>
            <a:endParaRPr kumimoji="1" lang="ja-JP" altLang="en-US" sz="5500" b="1" dirty="0">
              <a:latin typeface="メイリオ" panose="020B0604030504040204" pitchFamily="50" charset="-128"/>
              <a:ea typeface="メイリオ" panose="020B0604030504040204" pitchFamily="50" charset="-128"/>
            </a:endParaRPr>
          </a:p>
        </p:txBody>
      </p:sp>
      <p:sp>
        <p:nvSpPr>
          <p:cNvPr id="10" name="スライド番号プレースホルダー 9">
            <a:extLst>
              <a:ext uri="{FF2B5EF4-FFF2-40B4-BE49-F238E27FC236}">
                <a16:creationId xmlns:a16="http://schemas.microsoft.com/office/drawing/2014/main" id="{B8792231-9042-2C5B-DF17-CCF1390EA2F8}"/>
              </a:ext>
            </a:extLst>
          </p:cNvPr>
          <p:cNvSpPr txBox="1">
            <a:spLocks/>
          </p:cNvSpPr>
          <p:nvPr/>
        </p:nvSpPr>
        <p:spPr>
          <a:xfrm>
            <a:off x="11322921" y="0"/>
            <a:ext cx="869079"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316C58C4-C82E-4833-8098-8F727F1E616F}" type="slidenum">
              <a:rPr kumimoji="1" lang="ja-JP" altLang="en-US" sz="1600" smtClean="0">
                <a:solidFill>
                  <a:schemeClr val="bg1"/>
                </a:solidFill>
                <a:latin typeface="メイリオ" panose="020B0604030504040204" pitchFamily="50" charset="-128"/>
                <a:ea typeface="メイリオ" panose="020B0604030504040204" pitchFamily="50" charset="-128"/>
              </a:rPr>
              <a:pPr/>
              <a:t>8</a:t>
            </a:fld>
            <a:endParaRPr kumimoji="1" lang="ja-JP" altLang="en-US" sz="1600" dirty="0">
              <a:solidFill>
                <a:schemeClr val="bg1"/>
              </a:solidFill>
              <a:latin typeface="メイリオ" panose="020B0604030504040204" pitchFamily="50" charset="-128"/>
              <a:ea typeface="メイリオ" panose="020B0604030504040204" pitchFamily="50" charset="-128"/>
            </a:endParaRPr>
          </a:p>
        </p:txBody>
      </p:sp>
      <p:sp>
        <p:nvSpPr>
          <p:cNvPr id="15" name="テキスト ボックス 14">
            <a:extLst>
              <a:ext uri="{FF2B5EF4-FFF2-40B4-BE49-F238E27FC236}">
                <a16:creationId xmlns:a16="http://schemas.microsoft.com/office/drawing/2014/main" id="{0CB77E14-404E-C216-F8DC-7E81F87F805F}"/>
              </a:ext>
            </a:extLst>
          </p:cNvPr>
          <p:cNvSpPr txBox="1"/>
          <p:nvPr/>
        </p:nvSpPr>
        <p:spPr>
          <a:xfrm>
            <a:off x="1537854" y="657552"/>
            <a:ext cx="949743" cy="323165"/>
          </a:xfrm>
          <a:prstGeom prst="rect">
            <a:avLst/>
          </a:prstGeom>
          <a:noFill/>
        </p:spPr>
        <p:txBody>
          <a:bodyPr wrap="square" rIns="0">
            <a:spAutoFit/>
          </a:bodyPr>
          <a:lstStyle/>
          <a:p>
            <a:pPr algn="ctr"/>
            <a:r>
              <a:rPr lang="ja-JP" altLang="en-US" sz="1500" dirty="0">
                <a:solidFill>
                  <a:schemeClr val="bg1"/>
                </a:solidFill>
                <a:latin typeface="メイリオ" panose="020B0604030504040204" pitchFamily="50" charset="-128"/>
                <a:ea typeface="メイリオ" panose="020B0604030504040204" pitchFamily="50" charset="-128"/>
              </a:rPr>
              <a:t>ひ な ん</a:t>
            </a:r>
          </a:p>
        </p:txBody>
      </p:sp>
    </p:spTree>
    <p:extLst>
      <p:ext uri="{BB962C8B-B14F-4D97-AF65-F5344CB8AC3E}">
        <p14:creationId xmlns:p14="http://schemas.microsoft.com/office/powerpoint/2010/main" val="13276093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Office 2013 - 2022 テーマ">
  <a:themeElements>
    <a:clrScheme name="Office 2013 - 2022 テーマ">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2013 - 2022 テーマ">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13 - 2022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2013 - 2022 Theme</Template>
  <TotalTime>10305</TotalTime>
  <Words>3281</Words>
  <Application>Microsoft Office PowerPoint</Application>
  <PresentationFormat>ワイド画面</PresentationFormat>
  <Paragraphs>474</Paragraphs>
  <Slides>33</Slides>
  <Notes>33</Notes>
  <HiddenSlides>0</HiddenSlides>
  <MMClips>0</MMClips>
  <ScaleCrop>false</ScaleCrop>
  <HeadingPairs>
    <vt:vector size="6" baseType="variant">
      <vt:variant>
        <vt:lpstr>使用されているフォント</vt:lpstr>
      </vt:variant>
      <vt:variant>
        <vt:i4>9</vt:i4>
      </vt:variant>
      <vt:variant>
        <vt:lpstr>テーマ</vt:lpstr>
      </vt:variant>
      <vt:variant>
        <vt:i4>1</vt:i4>
      </vt:variant>
      <vt:variant>
        <vt:lpstr>スライド タイトル</vt:lpstr>
      </vt:variant>
      <vt:variant>
        <vt:i4>33</vt:i4>
      </vt:variant>
    </vt:vector>
  </HeadingPairs>
  <TitlesOfParts>
    <vt:vector size="43" baseType="lpstr">
      <vt:lpstr>ＭＳ Ｐゴシック</vt:lpstr>
      <vt:lpstr>Calibri Light</vt:lpstr>
      <vt:lpstr>Arial</vt:lpstr>
      <vt:lpstr>HGS創英角ﾎﾟｯﾌﾟ体</vt:lpstr>
      <vt:lpstr>ＭＳ ゴシック</vt:lpstr>
      <vt:lpstr>游ゴシック</vt:lpstr>
      <vt:lpstr>メイリオ</vt:lpstr>
      <vt:lpstr>Meiryo UI</vt:lpstr>
      <vt:lpstr>Calibri</vt:lpstr>
      <vt:lpstr>Office 2013 - 2022 テーマ</vt:lpstr>
      <vt:lpstr>〇〇中学校総合学習</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宿題：これまでの防災学習を「家族会議」で共有しよう！</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07-PE0559</dc:creator>
  <cp:lastModifiedBy>山口 和朗</cp:lastModifiedBy>
  <cp:revision>1039</cp:revision>
  <cp:lastPrinted>2026-07-16T04:42:19Z</cp:lastPrinted>
  <dcterms:created xsi:type="dcterms:W3CDTF">2020-08-24T09:47:12Z</dcterms:created>
  <dcterms:modified xsi:type="dcterms:W3CDTF">2026-07-29T04:30:57Z</dcterms:modified>
</cp:coreProperties>
</file>