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83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608ECE-1CA9-F4D3-0962-CD018820F058}"/>
              </a:ext>
            </a:extLst>
          </p:cNvPr>
          <p:cNvSpPr txBox="1">
            <a:spLocks/>
          </p:cNvSpPr>
          <p:nvPr userDrawn="1"/>
        </p:nvSpPr>
        <p:spPr>
          <a:xfrm>
            <a:off x="48923" y="-11852"/>
            <a:ext cx="4904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令和８年度新潟県職員採用</a:t>
            </a:r>
            <a:r>
              <a:rPr kumimoji="1" lang="ja-JP" altLang="en-US" sz="1400" b="1">
                <a:latin typeface="Yu Gothic UI" panose="020B0500000000000000" pitchFamily="50" charset="-128"/>
                <a:ea typeface="Yu Gothic UI" panose="020B0500000000000000" pitchFamily="50" charset="-128"/>
              </a:rPr>
              <a:t>試験　プレゼンテーションシート</a:t>
            </a:r>
            <a:endParaRPr kumimoji="1" lang="ja-JP" altLang="en-US" sz="1400" b="1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D4DD1CC7-0B2E-0809-F201-C6AF26EB073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373175422"/>
              </p:ext>
            </p:extLst>
          </p:nvPr>
        </p:nvGraphicFramePr>
        <p:xfrm>
          <a:off x="5048447" y="71016"/>
          <a:ext cx="471665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9196">
                  <a:extLst>
                    <a:ext uri="{9D8B030D-6E8A-4147-A177-3AD203B41FA5}">
                      <a16:colId xmlns:a16="http://schemas.microsoft.com/office/drawing/2014/main" val="3324069239"/>
                    </a:ext>
                  </a:extLst>
                </a:gridCol>
                <a:gridCol w="779323">
                  <a:extLst>
                    <a:ext uri="{9D8B030D-6E8A-4147-A177-3AD203B41FA5}">
                      <a16:colId xmlns:a16="http://schemas.microsoft.com/office/drawing/2014/main" val="2845171673"/>
                    </a:ext>
                  </a:extLst>
                </a:gridCol>
                <a:gridCol w="1419068">
                  <a:extLst>
                    <a:ext uri="{9D8B030D-6E8A-4147-A177-3AD203B41FA5}">
                      <a16:colId xmlns:a16="http://schemas.microsoft.com/office/drawing/2014/main" val="2459255679"/>
                    </a:ext>
                  </a:extLst>
                </a:gridCol>
                <a:gridCol w="1419068">
                  <a:extLst>
                    <a:ext uri="{9D8B030D-6E8A-4147-A177-3AD203B41FA5}">
                      <a16:colId xmlns:a16="http://schemas.microsoft.com/office/drawing/2014/main" val="479380730"/>
                    </a:ext>
                  </a:extLst>
                </a:gridCol>
              </a:tblGrid>
              <a:tr h="1862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試験職種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受験番号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氏名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フリガナ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95590"/>
                  </a:ext>
                </a:extLst>
              </a:tr>
              <a:tr h="197930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774995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763DD4-C714-E8B7-128C-B0034CFC799B}"/>
              </a:ext>
            </a:extLst>
          </p:cNvPr>
          <p:cNvSpPr txBox="1">
            <a:spLocks/>
          </p:cNvSpPr>
          <p:nvPr userDrawn="1"/>
        </p:nvSpPr>
        <p:spPr>
          <a:xfrm>
            <a:off x="48923" y="282720"/>
            <a:ext cx="493741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提出方法：郵送又は持参（</a:t>
            </a:r>
            <a:r>
              <a:rPr kumimoji="1" lang="en-US" altLang="ja-JP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A</a:t>
            </a:r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４・片面・カラー印刷・ホチキス留めなしで提出すること）</a:t>
            </a:r>
            <a:endParaRPr kumimoji="1" lang="ja-JP" altLang="en-US" sz="10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54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40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80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93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67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69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64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48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39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94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03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98042-943D-49AB-A9C1-359C635C9DB6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3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DB1E73-98AF-1BFC-BD58-8EEF598B7C1A}"/>
              </a:ext>
            </a:extLst>
          </p:cNvPr>
          <p:cNvSpPr txBox="1"/>
          <p:nvPr/>
        </p:nvSpPr>
        <p:spPr>
          <a:xfrm>
            <a:off x="5099050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F477BD-DB43-407E-2A83-AFE6D435E30D}"/>
              </a:ext>
            </a:extLst>
          </p:cNvPr>
          <p:cNvSpPr txBox="1"/>
          <p:nvPr/>
        </p:nvSpPr>
        <p:spPr>
          <a:xfrm>
            <a:off x="7099304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26B5774-510F-AE20-02CC-E7208396CC80}"/>
              </a:ext>
            </a:extLst>
          </p:cNvPr>
          <p:cNvSpPr txBox="1"/>
          <p:nvPr/>
        </p:nvSpPr>
        <p:spPr>
          <a:xfrm>
            <a:off x="8591554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23598E-DC99-B788-3505-2DD878C1AF96}"/>
              </a:ext>
            </a:extLst>
          </p:cNvPr>
          <p:cNvSpPr txBox="1"/>
          <p:nvPr/>
        </p:nvSpPr>
        <p:spPr>
          <a:xfrm>
            <a:off x="1091884" y="1913200"/>
            <a:ext cx="8014331" cy="27392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1400" dirty="0"/>
              <a:t>【</a:t>
            </a:r>
            <a:r>
              <a:rPr kumimoji="1" lang="ja-JP" altLang="en-US" sz="1400" dirty="0"/>
              <a:t>シート作成の注意事項</a:t>
            </a:r>
            <a:r>
              <a:rPr kumimoji="1" lang="en-US" altLang="ja-JP" sz="1400" dirty="0"/>
              <a:t>】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本欄は削除して提出</a:t>
            </a:r>
            <a:r>
              <a:rPr kumimoji="1" lang="ja-JP" altLang="en-US" sz="1400"/>
              <a:t>すること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>
                <a:latin typeface="+mn-ea"/>
              </a:rPr>
              <a:t>PowerPoint</a:t>
            </a:r>
            <a:r>
              <a:rPr kumimoji="1" lang="ja-JP" altLang="en-US" sz="1400"/>
              <a:t>又は手書きで作成すること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/>
              <a:t>シート</a:t>
            </a:r>
            <a:r>
              <a:rPr kumimoji="1" lang="ja-JP" altLang="en-US" sz="1400" dirty="0"/>
              <a:t>は１枚以内で、スライドのサイズは変更不可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文字の大きさ・フォント・レイアウトは自由で、必要に応じて写真や図も掲載してよい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カラー表示を前提に作成すること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面接時に本シートを用いて２分間のプレゼンテーションを行うことを意識して作成すること</a:t>
            </a:r>
            <a:br>
              <a:rPr kumimoji="1" lang="en-US" altLang="ja-JP" sz="1400" dirty="0"/>
            </a:br>
            <a:r>
              <a:rPr kumimoji="1" lang="ja-JP" altLang="en-US" sz="1400" dirty="0"/>
              <a:t>＊面接時は、持参したシートの写しを面接室へ持ち込み可能</a:t>
            </a:r>
          </a:p>
          <a:p>
            <a:pPr>
              <a:spcBef>
                <a:spcPts val="600"/>
              </a:spcBef>
            </a:pPr>
            <a:endParaRPr kumimoji="1" lang="en-US" altLang="ja-JP" sz="600" dirty="0"/>
          </a:p>
          <a:p>
            <a:pPr algn="ctr">
              <a:spcBef>
                <a:spcPts val="600"/>
              </a:spcBef>
            </a:pPr>
            <a:r>
              <a:rPr kumimoji="1" lang="ja-JP" altLang="en-US" sz="1400" b="1" u="sng" dirty="0"/>
              <a:t>◎シートの作成に当たっては、自分自身の経験や考えから具体的に記載してください。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1E43A3-356D-D890-3C5C-70F89F222879}"/>
              </a:ext>
            </a:extLst>
          </p:cNvPr>
          <p:cNvSpPr txBox="1"/>
          <p:nvPr/>
        </p:nvSpPr>
        <p:spPr>
          <a:xfrm>
            <a:off x="6027595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53229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138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 UI</vt:lpstr>
      <vt:lpstr>Aptos</vt:lpstr>
      <vt:lpstr>Aptos Display</vt:lpstr>
      <vt:lpstr>Arial</vt:lpstr>
      <vt:lpstr>Office テーマ</vt:lpstr>
      <vt:lpstr>PowerPoint プレゼンテーション</vt:lpstr>
    </vt:vector>
  </TitlesOfParts>
  <Company>新潟県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新潟県</dc:creator>
  <cp:lastModifiedBy>s80003023  </cp:lastModifiedBy>
  <cp:revision>14</cp:revision>
  <cp:lastPrinted>2026-02-09T10:35:28Z</cp:lastPrinted>
  <dcterms:created xsi:type="dcterms:W3CDTF">2026-01-20T23:12:39Z</dcterms:created>
  <dcterms:modified xsi:type="dcterms:W3CDTF">2026-08-26T00:31:59Z</dcterms:modified>
</cp:coreProperties>
</file>