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handoutMasterIdLst>
    <p:handoutMasterId r:id="rId4"/>
  </p:handoutMasterIdLst>
  <p:sldIdLst>
    <p:sldId id="471" r:id="rId2"/>
  </p:sldIdLst>
  <p:sldSz cx="9906000" cy="6858000" type="A4"/>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E2F3"/>
    <a:srgbClr val="FFCC99"/>
    <a:srgbClr val="FFFFCC"/>
    <a:srgbClr val="6699FF"/>
    <a:srgbClr val="99CCFF"/>
    <a:srgbClr val="CCFFCC"/>
    <a:srgbClr val="FFFFFF"/>
    <a:srgbClr val="000066"/>
    <a:srgbClr val="FF00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5E4E0D-C1BD-4434-992D-1C0986AAAA0D}" v="37" dt="2026-06-03T09:45:22.738"/>
    <p1510:client id="{3CAC0D15-EEE0-8F2E-AC7E-79C4A8F78D5C}" v="15" dt="2026-06-05T01:15:07.911"/>
    <p1510:client id="{4AD22DE0-A3AD-C2A4-9F1B-64F773C84F05}" v="14" dt="2026-06-04T22:47:38.499"/>
    <p1510:client id="{4C0924DC-64B0-6314-134B-879B29A88F30}" v="18" dt="2026-06-05T00:38:58.153"/>
    <p1510:client id="{76943392-020D-5FFD-057E-1F88C5881A94}" v="6" dt="2026-06-05T02:30:47.287"/>
    <p1510:client id="{8E636AFB-85E4-C7F0-62CE-A42F65B60F60}" v="152" dt="2026-06-03T05:16:02.071"/>
    <p1510:client id="{B7B93937-4928-7669-A027-3AD712C576E3}" v="235" dt="2026-06-03T09:56:48.711"/>
    <p1510:client id="{CB22B399-5DBB-7607-3031-76C12E2F35C3}" v="1" dt="2026-06-03T05:16:48.073"/>
    <p1510:client id="{CC268D64-F206-4810-84E6-D7CEB61881E9}" v="296" dt="2026-06-03T05:25:48.990"/>
    <p1510:client id="{F28FA372-A73D-E6BD-BD18-ACF5C8D75118}" v="2" dt="2026-06-05T02:08:59.74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57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川村 和芳" userId="S::kawamura.kazuyoshi@pref.niigata.lg.jp::660cfa48-1cd9-41ab-9996-392075ca3df9" providerId="AD" clId="Web-{76943392-020D-5FFD-057E-1F88C5881A94}"/>
    <pc:docChg chg="modSld">
      <pc:chgData name="川村 和芳" userId="S::kawamura.kazuyoshi@pref.niigata.lg.jp::660cfa48-1cd9-41ab-9996-392075ca3df9" providerId="AD" clId="Web-{76943392-020D-5FFD-057E-1F88C5881A94}" dt="2026-06-05T02:30:45.787" v="1"/>
      <pc:docMkLst>
        <pc:docMk/>
      </pc:docMkLst>
      <pc:sldChg chg="modSp">
        <pc:chgData name="川村 和芳" userId="S::kawamura.kazuyoshi@pref.niigata.lg.jp::660cfa48-1cd9-41ab-9996-392075ca3df9" providerId="AD" clId="Web-{76943392-020D-5FFD-057E-1F88C5881A94}" dt="2026-06-05T02:30:45.787" v="1"/>
        <pc:sldMkLst>
          <pc:docMk/>
          <pc:sldMk cId="2641979066" sldId="470"/>
        </pc:sldMkLst>
        <pc:graphicFrameChg chg="mod modGraphic">
          <ac:chgData name="川村 和芳" userId="S::kawamura.kazuyoshi@pref.niigata.lg.jp::660cfa48-1cd9-41ab-9996-392075ca3df9" providerId="AD" clId="Web-{76943392-020D-5FFD-057E-1F88C5881A94}" dt="2026-06-05T02:30:45.787" v="1"/>
          <ac:graphicFrameMkLst>
            <pc:docMk/>
            <pc:sldMk cId="2641979066" sldId="470"/>
            <ac:graphicFrameMk id="4" creationId="{CD5F49AB-F1A1-C1B4-BD48-A245A097BCFB}"/>
          </ac:graphicFrameMkLst>
        </pc:graphicFrameChg>
      </pc:sldChg>
    </pc:docChg>
  </pc:docChgLst>
  <pc:docChgLst>
    <pc:chgData name="佐々木 育子" userId="S::sasaki.ikuko@pref.niigata.lg.jp::38328d2b-81f4-47e6-8988-09311fd4c737" providerId="AD" clId="Web-{8E636AFB-85E4-C7F0-62CE-A42F65B60F60}"/>
    <pc:docChg chg="modSld">
      <pc:chgData name="佐々木 育子" userId="S::sasaki.ikuko@pref.niigata.lg.jp::38328d2b-81f4-47e6-8988-09311fd4c737" providerId="AD" clId="Web-{8E636AFB-85E4-C7F0-62CE-A42F65B60F60}" dt="2026-06-03T05:15:20.742" v="149"/>
      <pc:docMkLst>
        <pc:docMk/>
      </pc:docMkLst>
      <pc:sldChg chg="modSp">
        <pc:chgData name="佐々木 育子" userId="S::sasaki.ikuko@pref.niigata.lg.jp::38328d2b-81f4-47e6-8988-09311fd4c737" providerId="AD" clId="Web-{8E636AFB-85E4-C7F0-62CE-A42F65B60F60}" dt="2026-06-03T05:15:20.742" v="149"/>
        <pc:sldMkLst>
          <pc:docMk/>
          <pc:sldMk cId="2641979066" sldId="470"/>
        </pc:sldMkLst>
        <pc:graphicFrameChg chg="mod modGraphic">
          <ac:chgData name="佐々木 育子" userId="S::sasaki.ikuko@pref.niigata.lg.jp::38328d2b-81f4-47e6-8988-09311fd4c737" providerId="AD" clId="Web-{8E636AFB-85E4-C7F0-62CE-A42F65B60F60}" dt="2026-06-03T05:15:20.742" v="149"/>
          <ac:graphicFrameMkLst>
            <pc:docMk/>
            <pc:sldMk cId="2641979066" sldId="470"/>
            <ac:graphicFrameMk id="4" creationId="{CD5F49AB-F1A1-C1B4-BD48-A245A097BCFB}"/>
          </ac:graphicFrameMkLst>
        </pc:graphicFrameChg>
      </pc:sldChg>
    </pc:docChg>
  </pc:docChgLst>
  <pc:docChgLst>
    <pc:chgData name="川村 和芳" userId="S::kawamura.kazuyoshi@pref.niigata.lg.jp::660cfa48-1cd9-41ab-9996-392075ca3df9" providerId="AD" clId="Web-{4C0924DC-64B0-6314-134B-879B29A88F30}"/>
    <pc:docChg chg="modSld">
      <pc:chgData name="川村 和芳" userId="S::kawamura.kazuyoshi@pref.niigata.lg.jp::660cfa48-1cd9-41ab-9996-392075ca3df9" providerId="AD" clId="Web-{4C0924DC-64B0-6314-134B-879B29A88F30}" dt="2026-06-05T00:38:58.153" v="15"/>
      <pc:docMkLst>
        <pc:docMk/>
      </pc:docMkLst>
      <pc:sldChg chg="addSp delSp modSp">
        <pc:chgData name="川村 和芳" userId="S::kawamura.kazuyoshi@pref.niigata.lg.jp::660cfa48-1cd9-41ab-9996-392075ca3df9" providerId="AD" clId="Web-{4C0924DC-64B0-6314-134B-879B29A88F30}" dt="2026-06-05T00:38:58.153" v="15"/>
        <pc:sldMkLst>
          <pc:docMk/>
          <pc:sldMk cId="3126408861" sldId="468"/>
        </pc:sldMkLst>
        <pc:spChg chg="mod">
          <ac:chgData name="川村 和芳" userId="S::kawamura.kazuyoshi@pref.niigata.lg.jp::660cfa48-1cd9-41ab-9996-392075ca3df9" providerId="AD" clId="Web-{4C0924DC-64B0-6314-134B-879B29A88F30}" dt="2026-06-05T00:36:41.060" v="2" actId="20577"/>
          <ac:spMkLst>
            <pc:docMk/>
            <pc:sldMk cId="3126408861" sldId="468"/>
            <ac:spMk id="8" creationId="{D6112E1D-3F10-9043-C285-1906E862E848}"/>
          </ac:spMkLst>
        </pc:spChg>
        <pc:spChg chg="mod">
          <ac:chgData name="川村 和芳" userId="S::kawamura.kazuyoshi@pref.niigata.lg.jp::660cfa48-1cd9-41ab-9996-392075ca3df9" providerId="AD" clId="Web-{4C0924DC-64B0-6314-134B-879B29A88F30}" dt="2026-06-05T00:38:47.684" v="14" actId="1076"/>
          <ac:spMkLst>
            <pc:docMk/>
            <pc:sldMk cId="3126408861" sldId="468"/>
            <ac:spMk id="17" creationId="{27151BA6-27DE-7971-B4CD-1E4881B2B94B}"/>
          </ac:spMkLst>
        </pc:spChg>
        <pc:picChg chg="add del mod">
          <ac:chgData name="川村 和芳" userId="S::kawamura.kazuyoshi@pref.niigata.lg.jp::660cfa48-1cd9-41ab-9996-392075ca3df9" providerId="AD" clId="Web-{4C0924DC-64B0-6314-134B-879B29A88F30}" dt="2026-06-05T00:38:58.153" v="15"/>
          <ac:picMkLst>
            <pc:docMk/>
            <pc:sldMk cId="3126408861" sldId="468"/>
            <ac:picMk id="5" creationId="{B5706D26-007A-985E-E323-F88D5886AF01}"/>
          </ac:picMkLst>
        </pc:picChg>
      </pc:sldChg>
    </pc:docChg>
  </pc:docChgLst>
  <pc:docChgLst>
    <pc:chgData name="濱田 樹" userId="499d4eb8-e862-4a61-94bd-da453aee173e" providerId="ADAL" clId="{28B60712-5461-4C10-844B-B476F76FD659}"/>
    <pc:docChg chg="undo custSel addSld delSld modSld">
      <pc:chgData name="濱田 樹" userId="499d4eb8-e862-4a61-94bd-da453aee173e" providerId="ADAL" clId="{28B60712-5461-4C10-844B-B476F76FD659}" dt="2026-06-03T05:25:48.990" v="337" actId="1076"/>
      <pc:docMkLst>
        <pc:docMk/>
      </pc:docMkLst>
      <pc:sldChg chg="addSp delSp modSp mod">
        <pc:chgData name="濱田 樹" userId="499d4eb8-e862-4a61-94bd-da453aee173e" providerId="ADAL" clId="{28B60712-5461-4C10-844B-B476F76FD659}" dt="2026-06-03T05:19:34.974" v="315" actId="1037"/>
        <pc:sldMkLst>
          <pc:docMk/>
          <pc:sldMk cId="0" sldId="461"/>
        </pc:sldMkLst>
      </pc:sldChg>
      <pc:sldChg chg="addSp delSp modSp mod">
        <pc:chgData name="濱田 樹" userId="499d4eb8-e862-4a61-94bd-da453aee173e" providerId="ADAL" clId="{28B60712-5461-4C10-844B-B476F76FD659}" dt="2026-06-03T05:25:48.990" v="337" actId="1076"/>
        <pc:sldMkLst>
          <pc:docMk/>
          <pc:sldMk cId="129554201" sldId="469"/>
        </pc:sldMkLst>
      </pc:sldChg>
      <pc:sldChg chg="addSp modSp add mod">
        <pc:chgData name="濱田 樹" userId="499d4eb8-e862-4a61-94bd-da453aee173e" providerId="ADAL" clId="{28B60712-5461-4C10-844B-B476F76FD659}" dt="2026-06-03T04:36:43.978" v="223" actId="1582"/>
        <pc:sldMkLst>
          <pc:docMk/>
          <pc:sldMk cId="1230519910" sldId="471"/>
        </pc:sldMkLst>
      </pc:sldChg>
    </pc:docChg>
  </pc:docChgLst>
  <pc:docChgLst>
    <pc:chgData name="保坂 早紀" userId="acf5fd9a-9c8b-463a-89b3-3dcfa12e5ce0" providerId="ADAL" clId="{A5CA3165-280E-4563-969C-231FE94A5096}"/>
    <pc:docChg chg="modSld">
      <pc:chgData name="保坂 早紀" userId="acf5fd9a-9c8b-463a-89b3-3dcfa12e5ce0" providerId="ADAL" clId="{A5CA3165-280E-4563-969C-231FE94A5096}" dt="2026-06-03T10:31:43.575" v="147" actId="20577"/>
      <pc:docMkLst>
        <pc:docMk/>
      </pc:docMkLst>
      <pc:sldChg chg="modSp mod">
        <pc:chgData name="保坂 早紀" userId="acf5fd9a-9c8b-463a-89b3-3dcfa12e5ce0" providerId="ADAL" clId="{A5CA3165-280E-4563-969C-231FE94A5096}" dt="2026-06-03T10:31:43.575" v="147" actId="20577"/>
        <pc:sldMkLst>
          <pc:docMk/>
          <pc:sldMk cId="0" sldId="461"/>
        </pc:sldMkLst>
        <pc:spChg chg="mod">
          <ac:chgData name="保坂 早紀" userId="acf5fd9a-9c8b-463a-89b3-3dcfa12e5ce0" providerId="ADAL" clId="{A5CA3165-280E-4563-969C-231FE94A5096}" dt="2026-06-03T10:31:43.575" v="147" actId="20577"/>
          <ac:spMkLst>
            <pc:docMk/>
            <pc:sldMk cId="0" sldId="461"/>
            <ac:spMk id="2145" creationId="{679C2DEA-2779-D1BF-8633-9EF03D82E20F}"/>
          </ac:spMkLst>
        </pc:spChg>
      </pc:sldChg>
      <pc:sldChg chg="modSp mod">
        <pc:chgData name="保坂 早紀" userId="acf5fd9a-9c8b-463a-89b3-3dcfa12e5ce0" providerId="ADAL" clId="{A5CA3165-280E-4563-969C-231FE94A5096}" dt="2026-06-03T09:45:22.738" v="36" actId="20577"/>
        <pc:sldMkLst>
          <pc:docMk/>
          <pc:sldMk cId="129554201" sldId="469"/>
        </pc:sldMkLst>
        <pc:spChg chg="mod">
          <ac:chgData name="保坂 早紀" userId="acf5fd9a-9c8b-463a-89b3-3dcfa12e5ce0" providerId="ADAL" clId="{A5CA3165-280E-4563-969C-231FE94A5096}" dt="2026-06-03T09:43:51.091" v="31" actId="20577"/>
          <ac:spMkLst>
            <pc:docMk/>
            <pc:sldMk cId="129554201" sldId="469"/>
            <ac:spMk id="2143" creationId="{CBE37A68-A5B3-8EF8-76D5-9CC9196965EC}"/>
          </ac:spMkLst>
        </pc:spChg>
        <pc:spChg chg="mod">
          <ac:chgData name="保坂 早紀" userId="acf5fd9a-9c8b-463a-89b3-3dcfa12e5ce0" providerId="ADAL" clId="{A5CA3165-280E-4563-969C-231FE94A5096}" dt="2026-06-03T09:45:22.738" v="36" actId="20577"/>
          <ac:spMkLst>
            <pc:docMk/>
            <pc:sldMk cId="129554201" sldId="469"/>
            <ac:spMk id="2144" creationId="{27AE98CE-5E5D-29D1-C849-7D4ED8F397D3}"/>
          </ac:spMkLst>
        </pc:spChg>
      </pc:sldChg>
    </pc:docChg>
  </pc:docChgLst>
  <pc:docChgLst>
    <pc:chgData name="佐々木 育子" userId="S::sasaki.ikuko@pref.niigata.lg.jp::38328d2b-81f4-47e6-8988-09311fd4c737" providerId="AD" clId="Web-{CB22B399-5DBB-7607-3031-76C12E2F35C3}"/>
    <pc:docChg chg="modSld">
      <pc:chgData name="佐々木 育子" userId="S::sasaki.ikuko@pref.niigata.lg.jp::38328d2b-81f4-47e6-8988-09311fd4c737" providerId="AD" clId="Web-{CB22B399-5DBB-7607-3031-76C12E2F35C3}" dt="2026-06-03T05:16:48.073" v="0"/>
      <pc:docMkLst>
        <pc:docMk/>
      </pc:docMkLst>
      <pc:sldChg chg="modSp">
        <pc:chgData name="佐々木 育子" userId="S::sasaki.ikuko@pref.niigata.lg.jp::38328d2b-81f4-47e6-8988-09311fd4c737" providerId="AD" clId="Web-{CB22B399-5DBB-7607-3031-76C12E2F35C3}" dt="2026-06-03T05:16:48.073" v="0"/>
        <pc:sldMkLst>
          <pc:docMk/>
          <pc:sldMk cId="2641979066" sldId="470"/>
        </pc:sldMkLst>
        <pc:graphicFrameChg chg="modGraphic">
          <ac:chgData name="佐々木 育子" userId="S::sasaki.ikuko@pref.niigata.lg.jp::38328d2b-81f4-47e6-8988-09311fd4c737" providerId="AD" clId="Web-{CB22B399-5DBB-7607-3031-76C12E2F35C3}" dt="2026-06-03T05:16:48.073" v="0"/>
          <ac:graphicFrameMkLst>
            <pc:docMk/>
            <pc:sldMk cId="2641979066" sldId="470"/>
            <ac:graphicFrameMk id="4" creationId="{CD5F49AB-F1A1-C1B4-BD48-A245A097BCFB}"/>
          </ac:graphicFrameMkLst>
        </pc:graphicFrameChg>
      </pc:sldChg>
    </pc:docChg>
  </pc:docChgLst>
  <pc:docChgLst>
    <pc:chgData name="川村 和芳" userId="S::kawamura.kazuyoshi@pref.niigata.lg.jp::660cfa48-1cd9-41ab-9996-392075ca3df9" providerId="AD" clId="Web-{3CAC0D15-EEE0-8F2E-AC7E-79C4A8F78D5C}"/>
    <pc:docChg chg="modSld">
      <pc:chgData name="川村 和芳" userId="S::kawamura.kazuyoshi@pref.niigata.lg.jp::660cfa48-1cd9-41ab-9996-392075ca3df9" providerId="AD" clId="Web-{3CAC0D15-EEE0-8F2E-AC7E-79C4A8F78D5C}" dt="2026-06-05T01:15:07.911" v="14" actId="14100"/>
      <pc:docMkLst>
        <pc:docMk/>
      </pc:docMkLst>
      <pc:sldChg chg="addSp delSp modSp">
        <pc:chgData name="川村 和芳" userId="S::kawamura.kazuyoshi@pref.niigata.lg.jp::660cfa48-1cd9-41ab-9996-392075ca3df9" providerId="AD" clId="Web-{3CAC0D15-EEE0-8F2E-AC7E-79C4A8F78D5C}" dt="2026-06-05T01:15:07.911" v="14" actId="14100"/>
        <pc:sldMkLst>
          <pc:docMk/>
          <pc:sldMk cId="2641979066" sldId="470"/>
        </pc:sldMkLst>
        <pc:graphicFrameChg chg="mod modGraphic">
          <ac:chgData name="川村 和芳" userId="S::kawamura.kazuyoshi@pref.niigata.lg.jp::660cfa48-1cd9-41ab-9996-392075ca3df9" providerId="AD" clId="Web-{3CAC0D15-EEE0-8F2E-AC7E-79C4A8F78D5C}" dt="2026-06-05T01:13:49.658" v="3"/>
          <ac:graphicFrameMkLst>
            <pc:docMk/>
            <pc:sldMk cId="2641979066" sldId="470"/>
            <ac:graphicFrameMk id="4" creationId="{CD5F49AB-F1A1-C1B4-BD48-A245A097BCFB}"/>
          </ac:graphicFrameMkLst>
        </pc:graphicFrameChg>
        <pc:picChg chg="add del mod">
          <ac:chgData name="川村 和芳" userId="S::kawamura.kazuyoshi@pref.niigata.lg.jp::660cfa48-1cd9-41ab-9996-392075ca3df9" providerId="AD" clId="Web-{3CAC0D15-EEE0-8F2E-AC7E-79C4A8F78D5C}" dt="2026-06-05T01:14:37.831" v="8"/>
          <ac:picMkLst>
            <pc:docMk/>
            <pc:sldMk cId="2641979066" sldId="470"/>
            <ac:picMk id="5" creationId="{BD77EFBE-6D80-FC57-149D-EBEEA13EC763}"/>
          </ac:picMkLst>
        </pc:picChg>
        <pc:picChg chg="add mod">
          <ac:chgData name="川村 和芳" userId="S::kawamura.kazuyoshi@pref.niigata.lg.jp::660cfa48-1cd9-41ab-9996-392075ca3df9" providerId="AD" clId="Web-{3CAC0D15-EEE0-8F2E-AC7E-79C4A8F78D5C}" dt="2026-06-05T01:15:07.911" v="14" actId="14100"/>
          <ac:picMkLst>
            <pc:docMk/>
            <pc:sldMk cId="2641979066" sldId="470"/>
            <ac:picMk id="8" creationId="{F8EDA251-7D71-ACC8-E5E5-7A8FF175F81F}"/>
          </ac:picMkLst>
        </pc:picChg>
      </pc:sldChg>
    </pc:docChg>
  </pc:docChgLst>
  <pc:docChgLst>
    <pc:chgData name="佐々木 育子" userId="S::sasaki.ikuko@pref.niigata.lg.jp::38328d2b-81f4-47e6-8988-09311fd4c737" providerId="AD" clId="Web-{B7B93937-4928-7669-A027-3AD712C576E3}"/>
    <pc:docChg chg="modSld">
      <pc:chgData name="佐々木 育子" userId="S::sasaki.ikuko@pref.niigata.lg.jp::38328d2b-81f4-47e6-8988-09311fd4c737" providerId="AD" clId="Web-{B7B93937-4928-7669-A027-3AD712C576E3}" dt="2026-06-03T09:56:48.711" v="156" actId="20577"/>
      <pc:docMkLst>
        <pc:docMk/>
      </pc:docMkLst>
      <pc:sldChg chg="modSp">
        <pc:chgData name="佐々木 育子" userId="S::sasaki.ikuko@pref.niigata.lg.jp::38328d2b-81f4-47e6-8988-09311fd4c737" providerId="AD" clId="Web-{B7B93937-4928-7669-A027-3AD712C576E3}" dt="2026-06-03T09:53:42.346" v="132" actId="14100"/>
        <pc:sldMkLst>
          <pc:docMk/>
          <pc:sldMk cId="0" sldId="461"/>
        </pc:sldMkLst>
      </pc:sldChg>
      <pc:sldChg chg="modSp">
        <pc:chgData name="佐々木 育子" userId="S::sasaki.ikuko@pref.niigata.lg.jp::38328d2b-81f4-47e6-8988-09311fd4c737" providerId="AD" clId="Web-{B7B93937-4928-7669-A027-3AD712C576E3}" dt="2026-06-03T09:48:40.880" v="123" actId="20577"/>
        <pc:sldMkLst>
          <pc:docMk/>
          <pc:sldMk cId="3803214426" sldId="463"/>
        </pc:sldMkLst>
        <pc:spChg chg="mod">
          <ac:chgData name="佐々木 育子" userId="S::sasaki.ikuko@pref.niigata.lg.jp::38328d2b-81f4-47e6-8988-09311fd4c737" providerId="AD" clId="Web-{B7B93937-4928-7669-A027-3AD712C576E3}" dt="2026-06-03T09:48:40.880" v="123" actId="20577"/>
          <ac:spMkLst>
            <pc:docMk/>
            <pc:sldMk cId="3803214426" sldId="463"/>
            <ac:spMk id="2" creationId="{90BA31AF-40E3-B086-913E-BD512582DEB4}"/>
          </ac:spMkLst>
        </pc:spChg>
      </pc:sldChg>
      <pc:sldChg chg="modSp">
        <pc:chgData name="佐々木 育子" userId="S::sasaki.ikuko@pref.niigata.lg.jp::38328d2b-81f4-47e6-8988-09311fd4c737" providerId="AD" clId="Web-{B7B93937-4928-7669-A027-3AD712C576E3}" dt="2026-06-03T09:48:53.677" v="127" actId="1076"/>
        <pc:sldMkLst>
          <pc:docMk/>
          <pc:sldMk cId="3126408861" sldId="468"/>
        </pc:sldMkLst>
        <pc:spChg chg="mod">
          <ac:chgData name="佐々木 育子" userId="S::sasaki.ikuko@pref.niigata.lg.jp::38328d2b-81f4-47e6-8988-09311fd4c737" providerId="AD" clId="Web-{B7B93937-4928-7669-A027-3AD712C576E3}" dt="2026-06-03T09:48:49.661" v="126" actId="20577"/>
          <ac:spMkLst>
            <pc:docMk/>
            <pc:sldMk cId="3126408861" sldId="468"/>
            <ac:spMk id="2" creationId="{5D7D78E0-FA22-EE2A-33BC-21B0A7CF93DA}"/>
          </ac:spMkLst>
        </pc:spChg>
        <pc:spChg chg="mod">
          <ac:chgData name="佐々木 育子" userId="S::sasaki.ikuko@pref.niigata.lg.jp::38328d2b-81f4-47e6-8988-09311fd4c737" providerId="AD" clId="Web-{B7B93937-4928-7669-A027-3AD712C576E3}" dt="2026-06-03T09:48:53.677" v="127" actId="1076"/>
          <ac:spMkLst>
            <pc:docMk/>
            <pc:sldMk cId="3126408861" sldId="468"/>
            <ac:spMk id="17" creationId="{27151BA6-27DE-7971-B4CD-1E4881B2B94B}"/>
          </ac:spMkLst>
        </pc:spChg>
      </pc:sldChg>
      <pc:sldChg chg="modSp">
        <pc:chgData name="佐々木 育子" userId="S::sasaki.ikuko@pref.niigata.lg.jp::38328d2b-81f4-47e6-8988-09311fd4c737" providerId="AD" clId="Web-{B7B93937-4928-7669-A027-3AD712C576E3}" dt="2026-06-03T09:50:08.993" v="130" actId="1076"/>
        <pc:sldMkLst>
          <pc:docMk/>
          <pc:sldMk cId="129554201" sldId="469"/>
        </pc:sldMkLst>
        <pc:spChg chg="mod">
          <ac:chgData name="佐々木 育子" userId="S::sasaki.ikuko@pref.niigata.lg.jp::38328d2b-81f4-47e6-8988-09311fd4c737" providerId="AD" clId="Web-{B7B93937-4928-7669-A027-3AD712C576E3}" dt="2026-06-03T09:43:22.138" v="66" actId="20577"/>
          <ac:spMkLst>
            <pc:docMk/>
            <pc:sldMk cId="129554201" sldId="469"/>
            <ac:spMk id="8" creationId="{F1C6DB41-D468-F644-1AB7-A68A8A37EA75}"/>
          </ac:spMkLst>
        </pc:spChg>
        <pc:spChg chg="mod">
          <ac:chgData name="佐々木 育子" userId="S::sasaki.ikuko@pref.niigata.lg.jp::38328d2b-81f4-47e6-8988-09311fd4c737" providerId="AD" clId="Web-{B7B93937-4928-7669-A027-3AD712C576E3}" dt="2026-06-03T09:50:08.993" v="130" actId="1076"/>
          <ac:spMkLst>
            <pc:docMk/>
            <pc:sldMk cId="129554201" sldId="469"/>
            <ac:spMk id="13" creationId="{48D8E363-70DE-5DDA-7A8B-6E6EB9E1E9AD}"/>
          </ac:spMkLst>
        </pc:spChg>
        <pc:spChg chg="mod">
          <ac:chgData name="佐々木 育子" userId="S::sasaki.ikuko@pref.niigata.lg.jp::38328d2b-81f4-47e6-8988-09311fd4c737" providerId="AD" clId="Web-{B7B93937-4928-7669-A027-3AD712C576E3}" dt="2026-06-03T09:42:38.153" v="59" actId="14100"/>
          <ac:spMkLst>
            <pc:docMk/>
            <pc:sldMk cId="129554201" sldId="469"/>
            <ac:spMk id="2143" creationId="{CBE37A68-A5B3-8EF8-76D5-9CC9196965EC}"/>
          </ac:spMkLst>
        </pc:spChg>
        <pc:spChg chg="mod">
          <ac:chgData name="佐々木 育子" userId="S::sasaki.ikuko@pref.niigata.lg.jp::38328d2b-81f4-47e6-8988-09311fd4c737" providerId="AD" clId="Web-{B7B93937-4928-7669-A027-3AD712C576E3}" dt="2026-06-03T09:42:49.638" v="61" actId="14100"/>
          <ac:spMkLst>
            <pc:docMk/>
            <pc:sldMk cId="129554201" sldId="469"/>
            <ac:spMk id="2144" creationId="{27AE98CE-5E5D-29D1-C849-7D4ED8F397D3}"/>
          </ac:spMkLst>
        </pc:spChg>
        <pc:graphicFrameChg chg="mod modGraphic">
          <ac:chgData name="佐々木 育子" userId="S::sasaki.ikuko@pref.niigata.lg.jp::38328d2b-81f4-47e6-8988-09311fd4c737" providerId="AD" clId="Web-{B7B93937-4928-7669-A027-3AD712C576E3}" dt="2026-06-03T09:39:51.149" v="53"/>
          <ac:graphicFrameMkLst>
            <pc:docMk/>
            <pc:sldMk cId="129554201" sldId="469"/>
            <ac:graphicFrameMk id="10" creationId="{E50BF715-379C-CD9D-29CF-7D154C1E7CD7}"/>
          </ac:graphicFrameMkLst>
        </pc:graphicFrameChg>
      </pc:sldChg>
      <pc:sldChg chg="modSp">
        <pc:chgData name="佐々木 育子" userId="S::sasaki.ikuko@pref.niigata.lg.jp::38328d2b-81f4-47e6-8988-09311fd4c737" providerId="AD" clId="Web-{B7B93937-4928-7669-A027-3AD712C576E3}" dt="2026-06-03T09:56:48.711" v="156" actId="20577"/>
        <pc:sldMkLst>
          <pc:docMk/>
          <pc:sldMk cId="1230519910" sldId="471"/>
        </pc:sldMkLst>
        <pc:spChg chg="mod">
          <ac:chgData name="佐々木 育子" userId="S::sasaki.ikuko@pref.niigata.lg.jp::38328d2b-81f4-47e6-8988-09311fd4c737" providerId="AD" clId="Web-{B7B93937-4928-7669-A027-3AD712C576E3}" dt="2026-06-03T09:48:59.130" v="129" actId="20577"/>
          <ac:spMkLst>
            <pc:docMk/>
            <pc:sldMk cId="1230519910" sldId="471"/>
            <ac:spMk id="2" creationId="{90EA86AA-2342-86D4-DC74-79DF5F6E9AA6}"/>
          </ac:spMkLst>
        </pc:spChg>
        <pc:spChg chg="mod">
          <ac:chgData name="佐々木 育子" userId="S::sasaki.ikuko@pref.niigata.lg.jp::38328d2b-81f4-47e6-8988-09311fd4c737" providerId="AD" clId="Web-{B7B93937-4928-7669-A027-3AD712C576E3}" dt="2026-06-03T09:56:48.711" v="156" actId="20577"/>
          <ac:spMkLst>
            <pc:docMk/>
            <pc:sldMk cId="1230519910" sldId="471"/>
            <ac:spMk id="3" creationId="{B6A107CB-C50C-A234-2325-C3338C550E5F}"/>
          </ac:spMkLst>
        </pc:spChg>
        <pc:spChg chg="mod">
          <ac:chgData name="佐々木 育子" userId="S::sasaki.ikuko@pref.niigata.lg.jp::38328d2b-81f4-47e6-8988-09311fd4c737" providerId="AD" clId="Web-{B7B93937-4928-7669-A027-3AD712C576E3}" dt="2026-06-03T09:47:28.066" v="117" actId="1076"/>
          <ac:spMkLst>
            <pc:docMk/>
            <pc:sldMk cId="1230519910" sldId="471"/>
            <ac:spMk id="5" creationId="{BBC7CAA0-6896-BE08-D27A-C2B6B63CD502}"/>
          </ac:spMkLst>
        </pc:spChg>
      </pc:sldChg>
    </pc:docChg>
  </pc:docChgLst>
  <pc:docChgLst>
    <pc:chgData name="濱田 樹" userId="S::hamada.tatsuki@pref.niigata.lg.jp::499d4eb8-e862-4a61-94bd-da453aee173e" providerId="AD" clId="Web-{F28FA372-A73D-E6BD-BD18-ACF5C8D75118}"/>
    <pc:docChg chg="modSld">
      <pc:chgData name="濱田 樹" userId="S::hamada.tatsuki@pref.niigata.lg.jp::499d4eb8-e862-4a61-94bd-da453aee173e" providerId="AD" clId="Web-{F28FA372-A73D-E6BD-BD18-ACF5C8D75118}" dt="2026-06-05T02:08:59.747" v="1" actId="1076"/>
      <pc:docMkLst>
        <pc:docMk/>
      </pc:docMkLst>
      <pc:sldChg chg="modSp">
        <pc:chgData name="濱田 樹" userId="S::hamada.tatsuki@pref.niigata.lg.jp::499d4eb8-e862-4a61-94bd-da453aee173e" providerId="AD" clId="Web-{F28FA372-A73D-E6BD-BD18-ACF5C8D75118}" dt="2026-06-05T02:08:59.747" v="1" actId="1076"/>
        <pc:sldMkLst>
          <pc:docMk/>
          <pc:sldMk cId="1230519910" sldId="471"/>
        </pc:sldMkLst>
        <pc:picChg chg="mod">
          <ac:chgData name="濱田 樹" userId="S::hamada.tatsuki@pref.niigata.lg.jp::499d4eb8-e862-4a61-94bd-da453aee173e" providerId="AD" clId="Web-{F28FA372-A73D-E6BD-BD18-ACF5C8D75118}" dt="2026-06-05T02:08:59.747" v="1" actId="1076"/>
          <ac:picMkLst>
            <pc:docMk/>
            <pc:sldMk cId="1230519910" sldId="471"/>
            <ac:picMk id="7" creationId="{3FEEEB21-1E87-6D37-3807-8BE8FCB8717E}"/>
          </ac:picMkLst>
        </pc:picChg>
      </pc:sldChg>
    </pc:docChg>
  </pc:docChgLst>
  <pc:docChgLst>
    <pc:chgData name="山崎 雅幸" userId="S::yamazaki.masayuki@pref.niigata.lg.jp::06351dd4-994b-4b52-9715-a32b015175b4" providerId="AD" clId="Web-{4AD22DE0-A3AD-C2A4-9F1B-64F773C84F05}"/>
    <pc:docChg chg="modSld">
      <pc:chgData name="山崎 雅幸" userId="S::yamazaki.masayuki@pref.niigata.lg.jp::06351dd4-994b-4b52-9715-a32b015175b4" providerId="AD" clId="Web-{4AD22DE0-A3AD-C2A4-9F1B-64F773C84F05}" dt="2026-06-04T22:47:38.499" v="13"/>
      <pc:docMkLst>
        <pc:docMk/>
      </pc:docMkLst>
      <pc:sldChg chg="modSp">
        <pc:chgData name="山崎 雅幸" userId="S::yamazaki.masayuki@pref.niigata.lg.jp::06351dd4-994b-4b52-9715-a32b015175b4" providerId="AD" clId="Web-{4AD22DE0-A3AD-C2A4-9F1B-64F773C84F05}" dt="2026-06-04T22:47:38.499" v="13"/>
        <pc:sldMkLst>
          <pc:docMk/>
          <pc:sldMk cId="2641979066" sldId="470"/>
        </pc:sldMkLst>
        <pc:graphicFrameChg chg="mod modGraphic">
          <ac:chgData name="山崎 雅幸" userId="S::yamazaki.masayuki@pref.niigata.lg.jp::06351dd4-994b-4b52-9715-a32b015175b4" providerId="AD" clId="Web-{4AD22DE0-A3AD-C2A4-9F1B-64F773C84F05}" dt="2026-06-04T22:47:38.499" v="13"/>
          <ac:graphicFrameMkLst>
            <pc:docMk/>
            <pc:sldMk cId="2641979066" sldId="470"/>
            <ac:graphicFrameMk id="4" creationId="{CD5F49AB-F1A1-C1B4-BD48-A245A097BCFB}"/>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10"/>
            <a:ext cx="4306737" cy="341393"/>
          </a:xfrm>
          <a:prstGeom prst="rect">
            <a:avLst/>
          </a:prstGeom>
        </p:spPr>
        <p:txBody>
          <a:bodyPr vert="horz" lIns="91370" tIns="45681" rIns="91370" bIns="4568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30293" y="10"/>
            <a:ext cx="4306737" cy="341393"/>
          </a:xfrm>
          <a:prstGeom prst="rect">
            <a:avLst/>
          </a:prstGeom>
        </p:spPr>
        <p:txBody>
          <a:bodyPr vert="horz" lIns="91370" tIns="45681" rIns="91370" bIns="45681" rtlCol="0"/>
          <a:lstStyle>
            <a:lvl1pPr algn="r">
              <a:defRPr sz="1200"/>
            </a:lvl1pPr>
          </a:lstStyle>
          <a:p>
            <a:fld id="{F2BD8C39-03BE-47D0-956D-1CED428FE8DD}" type="datetimeFigureOut">
              <a:rPr kumimoji="1" lang="ja-JP" altLang="en-US" smtClean="0"/>
              <a:t>2026/6/8</a:t>
            </a:fld>
            <a:endParaRPr kumimoji="1" lang="ja-JP" altLang="en-US"/>
          </a:p>
        </p:txBody>
      </p:sp>
      <p:sp>
        <p:nvSpPr>
          <p:cNvPr id="4" name="フッター プレースホルダー 3"/>
          <p:cNvSpPr>
            <a:spLocks noGrp="1"/>
          </p:cNvSpPr>
          <p:nvPr>
            <p:ph type="ftr" sz="quarter" idx="2"/>
          </p:nvPr>
        </p:nvSpPr>
        <p:spPr>
          <a:xfrm>
            <a:off x="12" y="6465808"/>
            <a:ext cx="4306737" cy="341393"/>
          </a:xfrm>
          <a:prstGeom prst="rect">
            <a:avLst/>
          </a:prstGeom>
        </p:spPr>
        <p:txBody>
          <a:bodyPr vert="horz" lIns="91370" tIns="45681" rIns="91370" bIns="4568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30293" y="6465808"/>
            <a:ext cx="4306737" cy="341393"/>
          </a:xfrm>
          <a:prstGeom prst="rect">
            <a:avLst/>
          </a:prstGeom>
        </p:spPr>
        <p:txBody>
          <a:bodyPr vert="horz" lIns="91370" tIns="45681" rIns="91370" bIns="45681" rtlCol="0" anchor="b"/>
          <a:lstStyle>
            <a:lvl1pPr algn="r">
              <a:defRPr sz="1200"/>
            </a:lvl1pPr>
          </a:lstStyle>
          <a:p>
            <a:fld id="{C31079C5-9E3E-4202-8BD2-A07E597832B0}" type="slidenum">
              <a:rPr kumimoji="1" lang="ja-JP" altLang="en-US" smtClean="0"/>
              <a:t>‹#›</a:t>
            </a:fld>
            <a:endParaRPr kumimoji="1" lang="ja-JP" altLang="en-US"/>
          </a:p>
        </p:txBody>
      </p:sp>
    </p:spTree>
    <p:extLst>
      <p:ext uri="{BB962C8B-B14F-4D97-AF65-F5344CB8AC3E}">
        <p14:creationId xmlns:p14="http://schemas.microsoft.com/office/powerpoint/2010/main" val="38644035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0"/>
            <a:ext cx="4307906" cy="341729"/>
          </a:xfrm>
          <a:prstGeom prst="rect">
            <a:avLst/>
          </a:prstGeom>
        </p:spPr>
        <p:txBody>
          <a:bodyPr vert="horz" lIns="92150" tIns="46080" rIns="92150" bIns="4608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090" y="10"/>
            <a:ext cx="4307904" cy="341729"/>
          </a:xfrm>
          <a:prstGeom prst="rect">
            <a:avLst/>
          </a:prstGeom>
        </p:spPr>
        <p:txBody>
          <a:bodyPr vert="horz" lIns="92150" tIns="46080" rIns="92150" bIns="46080" rtlCol="0"/>
          <a:lstStyle>
            <a:lvl1pPr algn="r">
              <a:defRPr sz="1200"/>
            </a:lvl1pPr>
          </a:lstStyle>
          <a:p>
            <a:fld id="{E92B12FC-4FB3-4DBB-8326-AF2AF5F8469C}" type="datetimeFigureOut">
              <a:rPr kumimoji="1" lang="ja-JP" altLang="en-US" smtClean="0"/>
              <a:t>2026/6/8</a:t>
            </a:fld>
            <a:endParaRPr kumimoji="1" lang="ja-JP" altLang="en-US"/>
          </a:p>
        </p:txBody>
      </p:sp>
      <p:sp>
        <p:nvSpPr>
          <p:cNvPr id="4" name="スライド イメージ プレースホルダー 3"/>
          <p:cNvSpPr>
            <a:spLocks noGrp="1" noRot="1" noChangeAspect="1"/>
          </p:cNvSpPr>
          <p:nvPr>
            <p:ph type="sldImg" idx="2"/>
          </p:nvPr>
        </p:nvSpPr>
        <p:spPr>
          <a:xfrm>
            <a:off x="3311525" y="850900"/>
            <a:ext cx="3316288" cy="2297113"/>
          </a:xfrm>
          <a:prstGeom prst="rect">
            <a:avLst/>
          </a:prstGeom>
          <a:noFill/>
          <a:ln w="12700">
            <a:solidFill>
              <a:prstClr val="black"/>
            </a:solidFill>
          </a:ln>
        </p:spPr>
        <p:txBody>
          <a:bodyPr vert="horz" lIns="92150" tIns="46080" rIns="92150" bIns="46080" rtlCol="0" anchor="ctr"/>
          <a:lstStyle/>
          <a:p>
            <a:endParaRPr lang="ja-JP" altLang="en-US"/>
          </a:p>
        </p:txBody>
      </p:sp>
      <p:sp>
        <p:nvSpPr>
          <p:cNvPr id="5" name="ノート プレースホルダー 4"/>
          <p:cNvSpPr>
            <a:spLocks noGrp="1"/>
          </p:cNvSpPr>
          <p:nvPr>
            <p:ph type="body" sz="quarter" idx="3"/>
          </p:nvPr>
        </p:nvSpPr>
        <p:spPr>
          <a:xfrm>
            <a:off x="993235" y="3276009"/>
            <a:ext cx="7952876" cy="2680164"/>
          </a:xfrm>
          <a:prstGeom prst="rect">
            <a:avLst/>
          </a:prstGeom>
        </p:spPr>
        <p:txBody>
          <a:bodyPr vert="horz" lIns="92150" tIns="46080" rIns="92150" bIns="4608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6465482"/>
            <a:ext cx="4307906" cy="341729"/>
          </a:xfrm>
          <a:prstGeom prst="rect">
            <a:avLst/>
          </a:prstGeom>
        </p:spPr>
        <p:txBody>
          <a:bodyPr vert="horz" lIns="92150" tIns="46080" rIns="92150" bIns="4608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090" y="6465482"/>
            <a:ext cx="4307904" cy="341729"/>
          </a:xfrm>
          <a:prstGeom prst="rect">
            <a:avLst/>
          </a:prstGeom>
        </p:spPr>
        <p:txBody>
          <a:bodyPr vert="horz" lIns="92150" tIns="46080" rIns="92150" bIns="46080" rtlCol="0" anchor="b"/>
          <a:lstStyle>
            <a:lvl1pPr algn="r">
              <a:defRPr sz="1200"/>
            </a:lvl1pPr>
          </a:lstStyle>
          <a:p>
            <a:fld id="{40E0341C-D87D-484D-86A4-43F2C19EF0B3}" type="slidenum">
              <a:rPr kumimoji="1" lang="ja-JP" altLang="en-US" smtClean="0"/>
              <a:t>‹#›</a:t>
            </a:fld>
            <a:endParaRPr kumimoji="1" lang="ja-JP" altLang="en-US"/>
          </a:p>
        </p:txBody>
      </p:sp>
    </p:spTree>
    <p:extLst>
      <p:ext uri="{BB962C8B-B14F-4D97-AF65-F5344CB8AC3E}">
        <p14:creationId xmlns:p14="http://schemas.microsoft.com/office/powerpoint/2010/main" val="6571420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98514-614D-383B-CDE3-04120A894FC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F7830B9-3C16-3473-065A-36685D7896A8}"/>
              </a:ext>
            </a:extLst>
          </p:cNvPr>
          <p:cNvSpPr>
            <a:spLocks noGrp="1" noRot="1" noChangeAspect="1"/>
          </p:cNvSpPr>
          <p:nvPr>
            <p:ph type="sldImg"/>
          </p:nvPr>
        </p:nvSpPr>
        <p:spPr>
          <a:xfrm>
            <a:off x="962025" y="1231900"/>
            <a:ext cx="4802188" cy="3325813"/>
          </a:xfrm>
        </p:spPr>
      </p:sp>
      <p:sp>
        <p:nvSpPr>
          <p:cNvPr id="3" name="ノート プレースホルダー 2">
            <a:extLst>
              <a:ext uri="{FF2B5EF4-FFF2-40B4-BE49-F238E27FC236}">
                <a16:creationId xmlns:a16="http://schemas.microsoft.com/office/drawing/2014/main" id="{435FCC52-C87E-8C57-ACBE-CAC0D45F1ED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3E64E95-20A7-65DE-7FE6-051E494CDF8D}"/>
              </a:ext>
            </a:extLst>
          </p:cNvPr>
          <p:cNvSpPr>
            <a:spLocks noGrp="1"/>
          </p:cNvSpPr>
          <p:nvPr>
            <p:ph type="sldNum" sz="quarter" idx="10"/>
          </p:nvPr>
        </p:nvSpPr>
        <p:spPr/>
        <p:txBody>
          <a:bodyPr/>
          <a:lstStyle/>
          <a:p>
            <a:pPr marL="0" marR="0" lvl="0" indent="0" algn="r" defTabSz="905176" rtl="0" eaLnBrk="0" fontAlgn="base" latinLnBrk="0" hangingPunct="0">
              <a:lnSpc>
                <a:spcPct val="100000"/>
              </a:lnSpc>
              <a:spcBef>
                <a:spcPct val="0"/>
              </a:spcBef>
              <a:spcAft>
                <a:spcPct val="0"/>
              </a:spcAft>
              <a:buClrTx/>
              <a:buSzTx/>
              <a:buFontTx/>
              <a:buNone/>
              <a:tabLst/>
              <a:defRPr/>
            </a:pPr>
            <a:fld id="{FC3749F1-E75F-46FF-9B78-271F40B4261C}" type="slidenum">
              <a:rPr kumimoji="1" lang="ja-JP" altLang="en-US" sz="12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pPr marL="0" marR="0" lvl="0" indent="0" algn="r" defTabSz="905176" rtl="0" eaLnBrk="0" fontAlgn="base" latinLnBrk="0" hangingPunct="0">
                <a:lnSpc>
                  <a:spcPct val="100000"/>
                </a:lnSpc>
                <a:spcBef>
                  <a:spcPct val="0"/>
                </a:spcBef>
                <a:spcAft>
                  <a:spcPct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Tree>
    <p:extLst>
      <p:ext uri="{BB962C8B-B14F-4D97-AF65-F5344CB8AC3E}">
        <p14:creationId xmlns:p14="http://schemas.microsoft.com/office/powerpoint/2010/main" val="3949592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1" y="2130427"/>
            <a:ext cx="8420101" cy="1470024"/>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lvl1pPr>
            <a:lvl2pPr marL="451230" indent="0" algn="ctr">
              <a:buNone/>
              <a:defRPr/>
            </a:lvl2pPr>
            <a:lvl3pPr marL="902459" indent="0" algn="ctr">
              <a:buNone/>
              <a:defRPr/>
            </a:lvl3pPr>
            <a:lvl4pPr marL="1353689" indent="0" algn="ctr">
              <a:buNone/>
              <a:defRPr/>
            </a:lvl4pPr>
            <a:lvl5pPr marL="1804918" indent="0" algn="ctr">
              <a:buNone/>
              <a:defRPr/>
            </a:lvl5pPr>
            <a:lvl6pPr marL="2256148" indent="0" algn="ctr">
              <a:buNone/>
              <a:defRPr/>
            </a:lvl6pPr>
            <a:lvl7pPr marL="2707377" indent="0" algn="ctr">
              <a:buNone/>
              <a:defRPr/>
            </a:lvl7pPr>
            <a:lvl8pPr marL="3158607" indent="0" algn="ctr">
              <a:buNone/>
              <a:defRPr/>
            </a:lvl8pPr>
            <a:lvl9pPr marL="3609837" indent="0" algn="ctr">
              <a:buNone/>
              <a:defRPr/>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pPr>
              <a:defRPr/>
            </a:pPr>
            <a:r>
              <a:rPr lang="en-US" altLang="ja-JP"/>
              <a:t>-</a:t>
            </a:r>
            <a:fld id="{E27D72C8-A584-40DB-B8CC-95BDF487A0EB}" type="slidenum">
              <a:rPr lang="en-US" altLang="ja-JP" smtClean="0"/>
              <a:pPr>
                <a:defRPr/>
              </a:pPr>
              <a:t>‹#›</a:t>
            </a:fld>
            <a:r>
              <a:rPr lang="en-US" altLang="ja-JP"/>
              <a:t>-</a:t>
            </a:r>
            <a:endParaRPr lang="en-US" altLang="ja-JP">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03908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6CA2E3B-0F96-4F53-B478-748158520EA9}" type="slidenum">
              <a:rPr lang="en-US" altLang="ja-JP"/>
              <a:pPr>
                <a:defRPr/>
              </a:pPr>
              <a:t>‹#›</a:t>
            </a:fld>
            <a:endParaRPr lang="en-US" altLang="ja-JP"/>
          </a:p>
        </p:txBody>
      </p:sp>
    </p:spTree>
    <p:extLst>
      <p:ext uri="{BB962C8B-B14F-4D97-AF65-F5344CB8AC3E}">
        <p14:creationId xmlns:p14="http://schemas.microsoft.com/office/powerpoint/2010/main" val="1082340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39"/>
            <a:ext cx="222885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1" y="274639"/>
            <a:ext cx="652145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3327018-EC77-4985-827D-3BFE55F0D071}" type="slidenum">
              <a:rPr lang="en-US" altLang="ja-JP"/>
              <a:pPr>
                <a:defRPr/>
              </a:pPr>
              <a:t>‹#›</a:t>
            </a:fld>
            <a:endParaRPr lang="en-US" altLang="ja-JP"/>
          </a:p>
        </p:txBody>
      </p:sp>
    </p:spTree>
    <p:extLst>
      <p:ext uri="{BB962C8B-B14F-4D97-AF65-F5344CB8AC3E}">
        <p14:creationId xmlns:p14="http://schemas.microsoft.com/office/powerpoint/2010/main" val="2267099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159A60C-C8EB-4977-BECF-F279EB1F395A}" type="slidenum">
              <a:rPr lang="en-US" altLang="ja-JP"/>
              <a:pPr>
                <a:defRPr/>
              </a:pPr>
              <a:t>‹#›</a:t>
            </a:fld>
            <a:endParaRPr lang="en-US" altLang="ja-JP"/>
          </a:p>
        </p:txBody>
      </p:sp>
    </p:spTree>
    <p:extLst>
      <p:ext uri="{BB962C8B-B14F-4D97-AF65-F5344CB8AC3E}">
        <p14:creationId xmlns:p14="http://schemas.microsoft.com/office/powerpoint/2010/main" val="2678059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2"/>
            <a:ext cx="8420101" cy="1362075"/>
          </a:xfrm>
        </p:spPr>
        <p:txBody>
          <a:bodyPr anchor="t"/>
          <a:lstStyle>
            <a:lvl1pPr algn="l">
              <a:defRPr sz="3948"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506" y="2906714"/>
            <a:ext cx="8420101" cy="1500187"/>
          </a:xfrm>
        </p:spPr>
        <p:txBody>
          <a:bodyPr anchor="b"/>
          <a:lstStyle>
            <a:lvl1pPr marL="0" indent="0">
              <a:buNone/>
              <a:defRPr sz="1973"/>
            </a:lvl1pPr>
            <a:lvl2pPr marL="451230" indent="0">
              <a:buNone/>
              <a:defRPr sz="1776"/>
            </a:lvl2pPr>
            <a:lvl3pPr marL="902459" indent="0">
              <a:buNone/>
              <a:defRPr sz="1580"/>
            </a:lvl3pPr>
            <a:lvl4pPr marL="1353689" indent="0">
              <a:buNone/>
              <a:defRPr sz="1382"/>
            </a:lvl4pPr>
            <a:lvl5pPr marL="1804918" indent="0">
              <a:buNone/>
              <a:defRPr sz="1382"/>
            </a:lvl5pPr>
            <a:lvl6pPr marL="2256148" indent="0">
              <a:buNone/>
              <a:defRPr sz="1382"/>
            </a:lvl6pPr>
            <a:lvl7pPr marL="2707377" indent="0">
              <a:buNone/>
              <a:defRPr sz="1382"/>
            </a:lvl7pPr>
            <a:lvl8pPr marL="3158607" indent="0">
              <a:buNone/>
              <a:defRPr sz="1382"/>
            </a:lvl8pPr>
            <a:lvl9pPr marL="3609837" indent="0">
              <a:buNone/>
              <a:defRPr sz="1382"/>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B782C35-64C2-4673-A622-85E776335D9D}" type="slidenum">
              <a:rPr lang="en-US" altLang="ja-JP"/>
              <a:pPr>
                <a:defRPr/>
              </a:pPr>
              <a:t>‹#›</a:t>
            </a:fld>
            <a:endParaRPr lang="en-US" altLang="ja-JP"/>
          </a:p>
        </p:txBody>
      </p:sp>
    </p:spTree>
    <p:extLst>
      <p:ext uri="{BB962C8B-B14F-4D97-AF65-F5344CB8AC3E}">
        <p14:creationId xmlns:p14="http://schemas.microsoft.com/office/powerpoint/2010/main" val="67036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299" y="1600201"/>
            <a:ext cx="4375150" cy="4525963"/>
          </a:xfrm>
        </p:spPr>
        <p:txBody>
          <a:bodyPr/>
          <a:lstStyle>
            <a:lvl1pPr>
              <a:defRPr sz="2763"/>
            </a:lvl1pPr>
            <a:lvl2pPr>
              <a:defRPr sz="2368"/>
            </a:lvl2pPr>
            <a:lvl3pPr>
              <a:defRPr sz="1973"/>
            </a:lvl3pPr>
            <a:lvl4pPr>
              <a:defRPr sz="1776"/>
            </a:lvl4pPr>
            <a:lvl5pPr>
              <a:defRPr sz="1776"/>
            </a:lvl5pPr>
            <a:lvl6pPr>
              <a:defRPr sz="1776"/>
            </a:lvl6pPr>
            <a:lvl7pPr>
              <a:defRPr sz="1776"/>
            </a:lvl7pPr>
            <a:lvl8pPr>
              <a:defRPr sz="1776"/>
            </a:lvl8pPr>
            <a:lvl9pPr>
              <a:defRPr sz="177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35551" y="1600201"/>
            <a:ext cx="4375150" cy="4525963"/>
          </a:xfrm>
        </p:spPr>
        <p:txBody>
          <a:bodyPr/>
          <a:lstStyle>
            <a:lvl1pPr>
              <a:defRPr sz="2763"/>
            </a:lvl1pPr>
            <a:lvl2pPr>
              <a:defRPr sz="2368"/>
            </a:lvl2pPr>
            <a:lvl3pPr>
              <a:defRPr sz="1973"/>
            </a:lvl3pPr>
            <a:lvl4pPr>
              <a:defRPr sz="1776"/>
            </a:lvl4pPr>
            <a:lvl5pPr>
              <a:defRPr sz="1776"/>
            </a:lvl5pPr>
            <a:lvl6pPr>
              <a:defRPr sz="1776"/>
            </a:lvl6pPr>
            <a:lvl7pPr>
              <a:defRPr sz="1776"/>
            </a:lvl7pPr>
            <a:lvl8pPr>
              <a:defRPr sz="1776"/>
            </a:lvl8pPr>
            <a:lvl9pPr>
              <a:defRPr sz="177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6769847-EE7E-464F-AAFB-85D1AF9FC691}" type="slidenum">
              <a:rPr lang="en-US" altLang="ja-JP"/>
              <a:pPr>
                <a:defRPr/>
              </a:pPr>
              <a:t>‹#›</a:t>
            </a:fld>
            <a:endParaRPr lang="en-US" altLang="ja-JP"/>
          </a:p>
        </p:txBody>
      </p:sp>
    </p:spTree>
    <p:extLst>
      <p:ext uri="{BB962C8B-B14F-4D97-AF65-F5344CB8AC3E}">
        <p14:creationId xmlns:p14="http://schemas.microsoft.com/office/powerpoint/2010/main" val="3772426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1" y="1535114"/>
            <a:ext cx="4376871" cy="639762"/>
          </a:xfrm>
        </p:spPr>
        <p:txBody>
          <a:bodyPr anchor="b"/>
          <a:lstStyle>
            <a:lvl1pPr marL="0" indent="0">
              <a:buNone/>
              <a:defRPr sz="2368" b="1"/>
            </a:lvl1pPr>
            <a:lvl2pPr marL="451230" indent="0">
              <a:buNone/>
              <a:defRPr sz="1973" b="1"/>
            </a:lvl2pPr>
            <a:lvl3pPr marL="902459" indent="0">
              <a:buNone/>
              <a:defRPr sz="1776" b="1"/>
            </a:lvl3pPr>
            <a:lvl4pPr marL="1353689" indent="0">
              <a:buNone/>
              <a:defRPr sz="1580" b="1"/>
            </a:lvl4pPr>
            <a:lvl5pPr marL="1804918" indent="0">
              <a:buNone/>
              <a:defRPr sz="1580" b="1"/>
            </a:lvl5pPr>
            <a:lvl6pPr marL="2256148" indent="0">
              <a:buNone/>
              <a:defRPr sz="1580" b="1"/>
            </a:lvl6pPr>
            <a:lvl7pPr marL="2707377" indent="0">
              <a:buNone/>
              <a:defRPr sz="1580" b="1"/>
            </a:lvl7pPr>
            <a:lvl8pPr marL="3158607" indent="0">
              <a:buNone/>
              <a:defRPr sz="1580" b="1"/>
            </a:lvl8pPr>
            <a:lvl9pPr marL="3609837" indent="0">
              <a:buNone/>
              <a:defRPr sz="158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1" y="2174876"/>
            <a:ext cx="4376871" cy="3951288"/>
          </a:xfrm>
        </p:spPr>
        <p:txBody>
          <a:bodyPr/>
          <a:lstStyle>
            <a:lvl1pPr>
              <a:defRPr sz="2368"/>
            </a:lvl1pPr>
            <a:lvl2pPr>
              <a:defRPr sz="1973"/>
            </a:lvl2pPr>
            <a:lvl3pPr>
              <a:defRPr sz="1776"/>
            </a:lvl3pPr>
            <a:lvl4pPr>
              <a:defRPr sz="1580"/>
            </a:lvl4pPr>
            <a:lvl5pPr>
              <a:defRPr sz="1580"/>
            </a:lvl5pPr>
            <a:lvl6pPr>
              <a:defRPr sz="1580"/>
            </a:lvl6pPr>
            <a:lvl7pPr>
              <a:defRPr sz="1580"/>
            </a:lvl7pPr>
            <a:lvl8pPr>
              <a:defRPr sz="1580"/>
            </a:lvl8pPr>
            <a:lvl9pPr>
              <a:defRPr sz="158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113" y="1535114"/>
            <a:ext cx="4378589" cy="639762"/>
          </a:xfrm>
        </p:spPr>
        <p:txBody>
          <a:bodyPr anchor="b"/>
          <a:lstStyle>
            <a:lvl1pPr marL="0" indent="0">
              <a:buNone/>
              <a:defRPr sz="2368" b="1"/>
            </a:lvl1pPr>
            <a:lvl2pPr marL="451230" indent="0">
              <a:buNone/>
              <a:defRPr sz="1973" b="1"/>
            </a:lvl2pPr>
            <a:lvl3pPr marL="902459" indent="0">
              <a:buNone/>
              <a:defRPr sz="1776" b="1"/>
            </a:lvl3pPr>
            <a:lvl4pPr marL="1353689" indent="0">
              <a:buNone/>
              <a:defRPr sz="1580" b="1"/>
            </a:lvl4pPr>
            <a:lvl5pPr marL="1804918" indent="0">
              <a:buNone/>
              <a:defRPr sz="1580" b="1"/>
            </a:lvl5pPr>
            <a:lvl6pPr marL="2256148" indent="0">
              <a:buNone/>
              <a:defRPr sz="1580" b="1"/>
            </a:lvl6pPr>
            <a:lvl7pPr marL="2707377" indent="0">
              <a:buNone/>
              <a:defRPr sz="1580" b="1"/>
            </a:lvl7pPr>
            <a:lvl8pPr marL="3158607" indent="0">
              <a:buNone/>
              <a:defRPr sz="1580" b="1"/>
            </a:lvl8pPr>
            <a:lvl9pPr marL="3609837" indent="0">
              <a:buNone/>
              <a:defRPr sz="158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113" y="2174876"/>
            <a:ext cx="4378589" cy="3951288"/>
          </a:xfrm>
        </p:spPr>
        <p:txBody>
          <a:bodyPr/>
          <a:lstStyle>
            <a:lvl1pPr>
              <a:defRPr sz="2368"/>
            </a:lvl1pPr>
            <a:lvl2pPr>
              <a:defRPr sz="1973"/>
            </a:lvl2pPr>
            <a:lvl3pPr>
              <a:defRPr sz="1776"/>
            </a:lvl3pPr>
            <a:lvl4pPr>
              <a:defRPr sz="1580"/>
            </a:lvl4pPr>
            <a:lvl5pPr>
              <a:defRPr sz="1580"/>
            </a:lvl5pPr>
            <a:lvl6pPr>
              <a:defRPr sz="1580"/>
            </a:lvl6pPr>
            <a:lvl7pPr>
              <a:defRPr sz="1580"/>
            </a:lvl7pPr>
            <a:lvl8pPr>
              <a:defRPr sz="1580"/>
            </a:lvl8pPr>
            <a:lvl9pPr>
              <a:defRPr sz="158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B07EA364-67A4-4B97-9E57-B8FDCB3F1B59}" type="slidenum">
              <a:rPr lang="en-US" altLang="ja-JP"/>
              <a:pPr>
                <a:defRPr/>
              </a:pPr>
              <a:t>‹#›</a:t>
            </a:fld>
            <a:endParaRPr lang="en-US" altLang="ja-JP"/>
          </a:p>
        </p:txBody>
      </p:sp>
    </p:spTree>
    <p:extLst>
      <p:ext uri="{BB962C8B-B14F-4D97-AF65-F5344CB8AC3E}">
        <p14:creationId xmlns:p14="http://schemas.microsoft.com/office/powerpoint/2010/main" val="3912200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F1263879-97A2-4EE5-9940-306692C904EE}" type="slidenum">
              <a:rPr lang="en-US" altLang="ja-JP"/>
              <a:pPr>
                <a:defRPr/>
              </a:pPr>
              <a:t>‹#›</a:t>
            </a:fld>
            <a:endParaRPr lang="en-US" altLang="ja-JP"/>
          </a:p>
        </p:txBody>
      </p:sp>
    </p:spTree>
    <p:extLst>
      <p:ext uri="{BB962C8B-B14F-4D97-AF65-F5344CB8AC3E}">
        <p14:creationId xmlns:p14="http://schemas.microsoft.com/office/powerpoint/2010/main" val="3225036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xfrm>
            <a:off x="3797300" y="6381750"/>
            <a:ext cx="2311400" cy="476250"/>
          </a:xfrm>
          <a:ln/>
        </p:spPr>
        <p:txBody>
          <a:bodyPr/>
          <a:lstStyle>
            <a:lvl1pPr algn="ctr">
              <a:defRPr sz="2000">
                <a:latin typeface="Meiryo UI" panose="020B0604030504040204" pitchFamily="50" charset="-128"/>
                <a:ea typeface="Meiryo UI" panose="020B0604030504040204" pitchFamily="50" charset="-128"/>
              </a:defRPr>
            </a:lvl1pPr>
          </a:lstStyle>
          <a:p>
            <a:pPr>
              <a:defRPr/>
            </a:pPr>
            <a:r>
              <a:rPr lang="en-US" altLang="ja-JP"/>
              <a:t>-</a:t>
            </a:r>
            <a:fld id="{D44787B2-4C51-4064-8275-B3DB0E2C0AC3}" type="slidenum">
              <a:rPr lang="en-US" altLang="ja-JP" smtClean="0"/>
              <a:pPr>
                <a:defRPr/>
              </a:pPr>
              <a:t>‹#›</a:t>
            </a:fld>
            <a:r>
              <a:rPr lang="en-US" altLang="ja-JP"/>
              <a:t>-</a:t>
            </a:r>
          </a:p>
        </p:txBody>
      </p:sp>
    </p:spTree>
    <p:extLst>
      <p:ext uri="{BB962C8B-B14F-4D97-AF65-F5344CB8AC3E}">
        <p14:creationId xmlns:p14="http://schemas.microsoft.com/office/powerpoint/2010/main" val="1573061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1"/>
            <a:ext cx="3259006" cy="1162050"/>
          </a:xfrm>
        </p:spPr>
        <p:txBody>
          <a:bodyPr anchor="b"/>
          <a:lstStyle>
            <a:lvl1pPr algn="l">
              <a:defRPr sz="1973" b="1"/>
            </a:lvl1pPr>
          </a:lstStyle>
          <a:p>
            <a:r>
              <a:rPr lang="ja-JP" altLang="en-US"/>
              <a:t>マスター タイトルの書式設定</a:t>
            </a:r>
          </a:p>
        </p:txBody>
      </p:sp>
      <p:sp>
        <p:nvSpPr>
          <p:cNvPr id="3" name="コンテンツ プレースホルダー 2"/>
          <p:cNvSpPr>
            <a:spLocks noGrp="1"/>
          </p:cNvSpPr>
          <p:nvPr>
            <p:ph idx="1"/>
          </p:nvPr>
        </p:nvSpPr>
        <p:spPr>
          <a:xfrm>
            <a:off x="3872971" y="273050"/>
            <a:ext cx="5537729" cy="5853113"/>
          </a:xfrm>
        </p:spPr>
        <p:txBody>
          <a:bodyPr/>
          <a:lstStyle>
            <a:lvl1pPr>
              <a:defRPr sz="3158"/>
            </a:lvl1pPr>
            <a:lvl2pPr>
              <a:defRPr sz="2763"/>
            </a:lvl2pPr>
            <a:lvl3pPr>
              <a:defRPr sz="2368"/>
            </a:lvl3pPr>
            <a:lvl4pPr>
              <a:defRPr sz="1973"/>
            </a:lvl4pPr>
            <a:lvl5pPr>
              <a:defRPr sz="1973"/>
            </a:lvl5pPr>
            <a:lvl6pPr>
              <a:defRPr sz="1973"/>
            </a:lvl6pPr>
            <a:lvl7pPr>
              <a:defRPr sz="1973"/>
            </a:lvl7pPr>
            <a:lvl8pPr>
              <a:defRPr sz="1973"/>
            </a:lvl8pPr>
            <a:lvl9pPr>
              <a:defRPr sz="197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382"/>
            </a:lvl1pPr>
            <a:lvl2pPr marL="451230" indent="0">
              <a:buNone/>
              <a:defRPr sz="1185"/>
            </a:lvl2pPr>
            <a:lvl3pPr marL="902459" indent="0">
              <a:buNone/>
              <a:defRPr sz="987"/>
            </a:lvl3pPr>
            <a:lvl4pPr marL="1353689" indent="0">
              <a:buNone/>
              <a:defRPr sz="888"/>
            </a:lvl4pPr>
            <a:lvl5pPr marL="1804918" indent="0">
              <a:buNone/>
              <a:defRPr sz="888"/>
            </a:lvl5pPr>
            <a:lvl6pPr marL="2256148" indent="0">
              <a:buNone/>
              <a:defRPr sz="888"/>
            </a:lvl6pPr>
            <a:lvl7pPr marL="2707377" indent="0">
              <a:buNone/>
              <a:defRPr sz="888"/>
            </a:lvl7pPr>
            <a:lvl8pPr marL="3158607" indent="0">
              <a:buNone/>
              <a:defRPr sz="888"/>
            </a:lvl8pPr>
            <a:lvl9pPr marL="3609837" indent="0">
              <a:buNone/>
              <a:defRPr sz="888"/>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607DD34-83DE-4D38-A92E-E25DECF8127E}" type="slidenum">
              <a:rPr lang="en-US" altLang="ja-JP"/>
              <a:pPr>
                <a:defRPr/>
              </a:pPr>
              <a:t>‹#›</a:t>
            </a:fld>
            <a:endParaRPr lang="en-US" altLang="ja-JP"/>
          </a:p>
        </p:txBody>
      </p:sp>
    </p:spTree>
    <p:extLst>
      <p:ext uri="{BB962C8B-B14F-4D97-AF65-F5344CB8AC3E}">
        <p14:creationId xmlns:p14="http://schemas.microsoft.com/office/powerpoint/2010/main" val="1785866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1"/>
            <a:ext cx="5943600" cy="566739"/>
          </a:xfrm>
        </p:spPr>
        <p:txBody>
          <a:bodyPr anchor="b"/>
          <a:lstStyle>
            <a:lvl1pPr algn="l">
              <a:defRPr sz="1973" b="1"/>
            </a:lvl1pPr>
          </a:lstStyle>
          <a:p>
            <a:r>
              <a:rPr lang="ja-JP" altLang="en-US"/>
              <a:t>マスター タイトルの書式設定</a:t>
            </a:r>
          </a:p>
        </p:txBody>
      </p:sp>
      <p:sp>
        <p:nvSpPr>
          <p:cNvPr id="3" name="図プレースホルダー 2"/>
          <p:cNvSpPr>
            <a:spLocks noGrp="1"/>
          </p:cNvSpPr>
          <p:nvPr>
            <p:ph type="pic" idx="1"/>
          </p:nvPr>
        </p:nvSpPr>
        <p:spPr>
          <a:xfrm>
            <a:off x="1941646" y="612776"/>
            <a:ext cx="5943600" cy="4114800"/>
          </a:xfrm>
        </p:spPr>
        <p:txBody>
          <a:bodyPr/>
          <a:lstStyle>
            <a:lvl1pPr marL="0" indent="0">
              <a:buNone/>
              <a:defRPr sz="3158"/>
            </a:lvl1pPr>
            <a:lvl2pPr marL="451230" indent="0">
              <a:buNone/>
              <a:defRPr sz="2763"/>
            </a:lvl2pPr>
            <a:lvl3pPr marL="902459" indent="0">
              <a:buNone/>
              <a:defRPr sz="2368"/>
            </a:lvl3pPr>
            <a:lvl4pPr marL="1353689" indent="0">
              <a:buNone/>
              <a:defRPr sz="1973"/>
            </a:lvl4pPr>
            <a:lvl5pPr marL="1804918" indent="0">
              <a:buNone/>
              <a:defRPr sz="1973"/>
            </a:lvl5pPr>
            <a:lvl6pPr marL="2256148" indent="0">
              <a:buNone/>
              <a:defRPr sz="1973"/>
            </a:lvl6pPr>
            <a:lvl7pPr marL="2707377" indent="0">
              <a:buNone/>
              <a:defRPr sz="1973"/>
            </a:lvl7pPr>
            <a:lvl8pPr marL="3158607" indent="0">
              <a:buNone/>
              <a:defRPr sz="1973"/>
            </a:lvl8pPr>
            <a:lvl9pPr marL="3609837" indent="0">
              <a:buNone/>
              <a:defRPr sz="1973"/>
            </a:lvl9pPr>
          </a:lstStyle>
          <a:p>
            <a:pPr lvl="0"/>
            <a:endParaRPr lang="ja-JP" altLang="en-US" noProof="0"/>
          </a:p>
        </p:txBody>
      </p:sp>
      <p:sp>
        <p:nvSpPr>
          <p:cNvPr id="4" name="テキスト プレースホルダー 3"/>
          <p:cNvSpPr>
            <a:spLocks noGrp="1"/>
          </p:cNvSpPr>
          <p:nvPr>
            <p:ph type="body" sz="half" idx="2"/>
          </p:nvPr>
        </p:nvSpPr>
        <p:spPr>
          <a:xfrm>
            <a:off x="1941646" y="5367338"/>
            <a:ext cx="5943600" cy="804862"/>
          </a:xfrm>
        </p:spPr>
        <p:txBody>
          <a:bodyPr/>
          <a:lstStyle>
            <a:lvl1pPr marL="0" indent="0">
              <a:buNone/>
              <a:defRPr sz="1382"/>
            </a:lvl1pPr>
            <a:lvl2pPr marL="451230" indent="0">
              <a:buNone/>
              <a:defRPr sz="1185"/>
            </a:lvl2pPr>
            <a:lvl3pPr marL="902459" indent="0">
              <a:buNone/>
              <a:defRPr sz="987"/>
            </a:lvl3pPr>
            <a:lvl4pPr marL="1353689" indent="0">
              <a:buNone/>
              <a:defRPr sz="888"/>
            </a:lvl4pPr>
            <a:lvl5pPr marL="1804918" indent="0">
              <a:buNone/>
              <a:defRPr sz="888"/>
            </a:lvl5pPr>
            <a:lvl6pPr marL="2256148" indent="0">
              <a:buNone/>
              <a:defRPr sz="888"/>
            </a:lvl6pPr>
            <a:lvl7pPr marL="2707377" indent="0">
              <a:buNone/>
              <a:defRPr sz="888"/>
            </a:lvl7pPr>
            <a:lvl8pPr marL="3158607" indent="0">
              <a:buNone/>
              <a:defRPr sz="888"/>
            </a:lvl8pPr>
            <a:lvl9pPr marL="3609837" indent="0">
              <a:buNone/>
              <a:defRPr sz="888"/>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6C2EA8D5-7393-4071-8B59-270B5272A329}" type="slidenum">
              <a:rPr lang="en-US" altLang="ja-JP"/>
              <a:pPr>
                <a:defRPr/>
              </a:pPr>
              <a:t>‹#›</a:t>
            </a:fld>
            <a:endParaRPr lang="en-US" altLang="ja-JP"/>
          </a:p>
        </p:txBody>
      </p:sp>
    </p:spTree>
    <p:extLst>
      <p:ext uri="{BB962C8B-B14F-4D97-AF65-F5344CB8AC3E}">
        <p14:creationId xmlns:p14="http://schemas.microsoft.com/office/powerpoint/2010/main" val="277611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1" y="274639"/>
            <a:ext cx="8915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1" y="1600201"/>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1" y="6245226"/>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a:latin typeface="+mn-lt"/>
                <a:ea typeface="+mn-ea"/>
              </a:defRPr>
            </a:lvl1pPr>
          </a:lstStyle>
          <a:p>
            <a:pPr>
              <a:defRPr/>
            </a:pPr>
            <a:endParaRPr lang="en-US" altLang="ja-JP"/>
          </a:p>
        </p:txBody>
      </p:sp>
      <p:sp>
        <p:nvSpPr>
          <p:cNvPr id="1029" name="Rectangle 5"/>
          <p:cNvSpPr>
            <a:spLocks noGrp="1" noChangeArrowheads="1"/>
          </p:cNvSpPr>
          <p:nvPr>
            <p:ph type="ftr" sz="quarter" idx="3"/>
          </p:nvPr>
        </p:nvSpPr>
        <p:spPr bwMode="auto">
          <a:xfrm>
            <a:off x="3384550" y="6245226"/>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a:latin typeface="+mn-lt"/>
                <a:ea typeface="+mn-ea"/>
              </a:defRPr>
            </a:lvl1pPr>
          </a:lstStyle>
          <a:p>
            <a:pPr>
              <a:defRPr/>
            </a:pPr>
            <a:endParaRPr lang="en-US" altLang="ja-JP"/>
          </a:p>
        </p:txBody>
      </p:sp>
      <p:sp>
        <p:nvSpPr>
          <p:cNvPr id="1030" name="Rectangle 6"/>
          <p:cNvSpPr>
            <a:spLocks noGrp="1" noChangeArrowheads="1"/>
          </p:cNvSpPr>
          <p:nvPr>
            <p:ph type="sldNum" sz="quarter" idx="4"/>
          </p:nvPr>
        </p:nvSpPr>
        <p:spPr bwMode="auto">
          <a:xfrm>
            <a:off x="7099300" y="6245226"/>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a:latin typeface="Arial" panose="020B0604020202020204" pitchFamily="34" charset="0"/>
                <a:ea typeface="ＭＳ Ｐゴシック" panose="020B0600070205080204" pitchFamily="50" charset="-128"/>
              </a:defRPr>
            </a:lvl1pPr>
          </a:lstStyle>
          <a:p>
            <a:pPr>
              <a:defRPr/>
            </a:pPr>
            <a:fld id="{C12C3BD3-C2D9-4352-8AAA-069D0BA45569}" type="slidenum">
              <a:rPr lang="en-US" altLang="ja-JP"/>
              <a:pPr>
                <a:defRPr/>
              </a:pPr>
              <a:t>‹#›</a:t>
            </a:fld>
            <a:endParaRPr lang="en-US" altLang="ja-JP"/>
          </a:p>
        </p:txBody>
      </p:sp>
    </p:spTree>
    <p:extLst>
      <p:ext uri="{BB962C8B-B14F-4D97-AF65-F5344CB8AC3E}">
        <p14:creationId xmlns:p14="http://schemas.microsoft.com/office/powerpoint/2010/main" val="371413267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kumimoji="1" sz="4343">
          <a:solidFill>
            <a:schemeClr val="tx2"/>
          </a:solidFill>
          <a:latin typeface="+mj-lt"/>
          <a:ea typeface="+mj-ea"/>
          <a:cs typeface="+mj-cs"/>
        </a:defRPr>
      </a:lvl1pPr>
      <a:lvl2pPr algn="ctr" rtl="0" eaLnBrk="0" fontAlgn="base" hangingPunct="0">
        <a:spcBef>
          <a:spcPct val="0"/>
        </a:spcBef>
        <a:spcAft>
          <a:spcPct val="0"/>
        </a:spcAft>
        <a:defRPr kumimoji="1" sz="4343">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343">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343">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343">
          <a:solidFill>
            <a:schemeClr val="tx2"/>
          </a:solidFill>
          <a:latin typeface="Arial" charset="0"/>
          <a:ea typeface="ＭＳ Ｐゴシック" pitchFamily="50" charset="-128"/>
        </a:defRPr>
      </a:lvl5pPr>
      <a:lvl6pPr marL="451230" algn="ctr" rtl="0" fontAlgn="base">
        <a:spcBef>
          <a:spcPct val="0"/>
        </a:spcBef>
        <a:spcAft>
          <a:spcPct val="0"/>
        </a:spcAft>
        <a:defRPr kumimoji="1" sz="4343">
          <a:solidFill>
            <a:schemeClr val="tx2"/>
          </a:solidFill>
          <a:latin typeface="Arial" charset="0"/>
          <a:ea typeface="ＭＳ Ｐゴシック" pitchFamily="50" charset="-128"/>
        </a:defRPr>
      </a:lvl6pPr>
      <a:lvl7pPr marL="902459" algn="ctr" rtl="0" fontAlgn="base">
        <a:spcBef>
          <a:spcPct val="0"/>
        </a:spcBef>
        <a:spcAft>
          <a:spcPct val="0"/>
        </a:spcAft>
        <a:defRPr kumimoji="1" sz="4343">
          <a:solidFill>
            <a:schemeClr val="tx2"/>
          </a:solidFill>
          <a:latin typeface="Arial" charset="0"/>
          <a:ea typeface="ＭＳ Ｐゴシック" pitchFamily="50" charset="-128"/>
        </a:defRPr>
      </a:lvl7pPr>
      <a:lvl8pPr marL="1353689" algn="ctr" rtl="0" fontAlgn="base">
        <a:spcBef>
          <a:spcPct val="0"/>
        </a:spcBef>
        <a:spcAft>
          <a:spcPct val="0"/>
        </a:spcAft>
        <a:defRPr kumimoji="1" sz="4343">
          <a:solidFill>
            <a:schemeClr val="tx2"/>
          </a:solidFill>
          <a:latin typeface="Arial" charset="0"/>
          <a:ea typeface="ＭＳ Ｐゴシック" pitchFamily="50" charset="-128"/>
        </a:defRPr>
      </a:lvl8pPr>
      <a:lvl9pPr marL="1804918" algn="ctr" rtl="0" fontAlgn="base">
        <a:spcBef>
          <a:spcPct val="0"/>
        </a:spcBef>
        <a:spcAft>
          <a:spcPct val="0"/>
        </a:spcAft>
        <a:defRPr kumimoji="1" sz="4343">
          <a:solidFill>
            <a:schemeClr val="tx2"/>
          </a:solidFill>
          <a:latin typeface="Arial" charset="0"/>
          <a:ea typeface="ＭＳ Ｐゴシック" pitchFamily="50" charset="-128"/>
        </a:defRPr>
      </a:lvl9pPr>
    </p:titleStyle>
    <p:bodyStyle>
      <a:lvl1pPr marL="338423" indent="-338423" algn="l" rtl="0" eaLnBrk="0" fontAlgn="base" hangingPunct="0">
        <a:spcBef>
          <a:spcPct val="20000"/>
        </a:spcBef>
        <a:spcAft>
          <a:spcPct val="0"/>
        </a:spcAft>
        <a:buChar char="•"/>
        <a:defRPr kumimoji="1" sz="3158">
          <a:solidFill>
            <a:schemeClr val="tx1"/>
          </a:solidFill>
          <a:latin typeface="+mn-lt"/>
          <a:ea typeface="+mn-ea"/>
          <a:cs typeface="+mn-cs"/>
        </a:defRPr>
      </a:lvl1pPr>
      <a:lvl2pPr marL="733248" indent="-282019" algn="l" rtl="0" eaLnBrk="0" fontAlgn="base" hangingPunct="0">
        <a:spcBef>
          <a:spcPct val="20000"/>
        </a:spcBef>
        <a:spcAft>
          <a:spcPct val="0"/>
        </a:spcAft>
        <a:buChar char="–"/>
        <a:defRPr kumimoji="1" sz="2763">
          <a:solidFill>
            <a:schemeClr val="tx1"/>
          </a:solidFill>
          <a:latin typeface="+mn-lt"/>
          <a:ea typeface="+mn-ea"/>
        </a:defRPr>
      </a:lvl2pPr>
      <a:lvl3pPr marL="1128074" indent="-225614" algn="l" rtl="0" eaLnBrk="0" fontAlgn="base" hangingPunct="0">
        <a:spcBef>
          <a:spcPct val="20000"/>
        </a:spcBef>
        <a:spcAft>
          <a:spcPct val="0"/>
        </a:spcAft>
        <a:buChar char="•"/>
        <a:defRPr kumimoji="1" sz="2368">
          <a:solidFill>
            <a:schemeClr val="tx1"/>
          </a:solidFill>
          <a:latin typeface="+mn-lt"/>
          <a:ea typeface="+mn-ea"/>
        </a:defRPr>
      </a:lvl3pPr>
      <a:lvl4pPr marL="1579304" indent="-225614" algn="l" rtl="0" eaLnBrk="0" fontAlgn="base" hangingPunct="0">
        <a:spcBef>
          <a:spcPct val="20000"/>
        </a:spcBef>
        <a:spcAft>
          <a:spcPct val="0"/>
        </a:spcAft>
        <a:buChar char="–"/>
        <a:defRPr kumimoji="1" sz="1973">
          <a:solidFill>
            <a:schemeClr val="tx1"/>
          </a:solidFill>
          <a:latin typeface="+mn-lt"/>
          <a:ea typeface="+mn-ea"/>
        </a:defRPr>
      </a:lvl4pPr>
      <a:lvl5pPr marL="2030533" indent="-225614" algn="l" rtl="0" eaLnBrk="0" fontAlgn="base" hangingPunct="0">
        <a:spcBef>
          <a:spcPct val="20000"/>
        </a:spcBef>
        <a:spcAft>
          <a:spcPct val="0"/>
        </a:spcAft>
        <a:buChar char="»"/>
        <a:defRPr kumimoji="1" sz="1973">
          <a:solidFill>
            <a:schemeClr val="tx1"/>
          </a:solidFill>
          <a:latin typeface="+mn-lt"/>
          <a:ea typeface="+mn-ea"/>
        </a:defRPr>
      </a:lvl5pPr>
      <a:lvl6pPr marL="2481763" indent="-225614" algn="l" rtl="0" fontAlgn="base">
        <a:spcBef>
          <a:spcPct val="20000"/>
        </a:spcBef>
        <a:spcAft>
          <a:spcPct val="0"/>
        </a:spcAft>
        <a:buChar char="»"/>
        <a:defRPr kumimoji="1" sz="1973">
          <a:solidFill>
            <a:schemeClr val="tx1"/>
          </a:solidFill>
          <a:latin typeface="+mn-lt"/>
          <a:ea typeface="+mn-ea"/>
        </a:defRPr>
      </a:lvl6pPr>
      <a:lvl7pPr marL="2932992" indent="-225614" algn="l" rtl="0" fontAlgn="base">
        <a:spcBef>
          <a:spcPct val="20000"/>
        </a:spcBef>
        <a:spcAft>
          <a:spcPct val="0"/>
        </a:spcAft>
        <a:buChar char="»"/>
        <a:defRPr kumimoji="1" sz="1973">
          <a:solidFill>
            <a:schemeClr val="tx1"/>
          </a:solidFill>
          <a:latin typeface="+mn-lt"/>
          <a:ea typeface="+mn-ea"/>
        </a:defRPr>
      </a:lvl7pPr>
      <a:lvl8pPr marL="3384222" indent="-225614" algn="l" rtl="0" fontAlgn="base">
        <a:spcBef>
          <a:spcPct val="20000"/>
        </a:spcBef>
        <a:spcAft>
          <a:spcPct val="0"/>
        </a:spcAft>
        <a:buChar char="»"/>
        <a:defRPr kumimoji="1" sz="1973">
          <a:solidFill>
            <a:schemeClr val="tx1"/>
          </a:solidFill>
          <a:latin typeface="+mn-lt"/>
          <a:ea typeface="+mn-ea"/>
        </a:defRPr>
      </a:lvl8pPr>
      <a:lvl9pPr marL="3835451" indent="-225614" algn="l" rtl="0" fontAlgn="base">
        <a:spcBef>
          <a:spcPct val="20000"/>
        </a:spcBef>
        <a:spcAft>
          <a:spcPct val="0"/>
        </a:spcAft>
        <a:buChar char="»"/>
        <a:defRPr kumimoji="1" sz="1973">
          <a:solidFill>
            <a:schemeClr val="tx1"/>
          </a:solidFill>
          <a:latin typeface="+mn-lt"/>
          <a:ea typeface="+mn-ea"/>
        </a:defRPr>
      </a:lvl9pPr>
    </p:bodyStyle>
    <p:otherStyle>
      <a:defPPr>
        <a:defRPr lang="ja-JP"/>
      </a:defPPr>
      <a:lvl1pPr marL="0" algn="l" defTabSz="902459" rtl="0" eaLnBrk="1" latinLnBrk="0" hangingPunct="1">
        <a:defRPr kumimoji="1" sz="1776" kern="1200">
          <a:solidFill>
            <a:schemeClr val="tx1"/>
          </a:solidFill>
          <a:latin typeface="+mn-lt"/>
          <a:ea typeface="+mn-ea"/>
          <a:cs typeface="+mn-cs"/>
        </a:defRPr>
      </a:lvl1pPr>
      <a:lvl2pPr marL="451230" algn="l" defTabSz="902459" rtl="0" eaLnBrk="1" latinLnBrk="0" hangingPunct="1">
        <a:defRPr kumimoji="1" sz="1776" kern="1200">
          <a:solidFill>
            <a:schemeClr val="tx1"/>
          </a:solidFill>
          <a:latin typeface="+mn-lt"/>
          <a:ea typeface="+mn-ea"/>
          <a:cs typeface="+mn-cs"/>
        </a:defRPr>
      </a:lvl2pPr>
      <a:lvl3pPr marL="902459" algn="l" defTabSz="902459" rtl="0" eaLnBrk="1" latinLnBrk="0" hangingPunct="1">
        <a:defRPr kumimoji="1" sz="1776" kern="1200">
          <a:solidFill>
            <a:schemeClr val="tx1"/>
          </a:solidFill>
          <a:latin typeface="+mn-lt"/>
          <a:ea typeface="+mn-ea"/>
          <a:cs typeface="+mn-cs"/>
        </a:defRPr>
      </a:lvl3pPr>
      <a:lvl4pPr marL="1353689" algn="l" defTabSz="902459" rtl="0" eaLnBrk="1" latinLnBrk="0" hangingPunct="1">
        <a:defRPr kumimoji="1" sz="1776" kern="1200">
          <a:solidFill>
            <a:schemeClr val="tx1"/>
          </a:solidFill>
          <a:latin typeface="+mn-lt"/>
          <a:ea typeface="+mn-ea"/>
          <a:cs typeface="+mn-cs"/>
        </a:defRPr>
      </a:lvl4pPr>
      <a:lvl5pPr marL="1804918" algn="l" defTabSz="902459" rtl="0" eaLnBrk="1" latinLnBrk="0" hangingPunct="1">
        <a:defRPr kumimoji="1" sz="1776" kern="1200">
          <a:solidFill>
            <a:schemeClr val="tx1"/>
          </a:solidFill>
          <a:latin typeface="+mn-lt"/>
          <a:ea typeface="+mn-ea"/>
          <a:cs typeface="+mn-cs"/>
        </a:defRPr>
      </a:lvl5pPr>
      <a:lvl6pPr marL="2256148" algn="l" defTabSz="902459" rtl="0" eaLnBrk="1" latinLnBrk="0" hangingPunct="1">
        <a:defRPr kumimoji="1" sz="1776" kern="1200">
          <a:solidFill>
            <a:schemeClr val="tx1"/>
          </a:solidFill>
          <a:latin typeface="+mn-lt"/>
          <a:ea typeface="+mn-ea"/>
          <a:cs typeface="+mn-cs"/>
        </a:defRPr>
      </a:lvl6pPr>
      <a:lvl7pPr marL="2707377" algn="l" defTabSz="902459" rtl="0" eaLnBrk="1" latinLnBrk="0" hangingPunct="1">
        <a:defRPr kumimoji="1" sz="1776" kern="1200">
          <a:solidFill>
            <a:schemeClr val="tx1"/>
          </a:solidFill>
          <a:latin typeface="+mn-lt"/>
          <a:ea typeface="+mn-ea"/>
          <a:cs typeface="+mn-cs"/>
        </a:defRPr>
      </a:lvl7pPr>
      <a:lvl8pPr marL="3158607" algn="l" defTabSz="902459" rtl="0" eaLnBrk="1" latinLnBrk="0" hangingPunct="1">
        <a:defRPr kumimoji="1" sz="1776" kern="1200">
          <a:solidFill>
            <a:schemeClr val="tx1"/>
          </a:solidFill>
          <a:latin typeface="+mn-lt"/>
          <a:ea typeface="+mn-ea"/>
          <a:cs typeface="+mn-cs"/>
        </a:defRPr>
      </a:lvl8pPr>
      <a:lvl9pPr marL="3609837" algn="l" defTabSz="902459" rtl="0" eaLnBrk="1" latinLnBrk="0" hangingPunct="1">
        <a:defRPr kumimoji="1" sz="17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pref.niigata.lg.jp/sec/shigenjunkan/1356778406189.html" TargetMode="External"/><Relationship Id="rId3" Type="http://schemas.openxmlformats.org/officeDocument/2006/relationships/image" Target="../media/image1.png"/><Relationship Id="rId7" Type="http://schemas.openxmlformats.org/officeDocument/2006/relationships/hyperlink" Target="https://www.pref.niigata.lg.jp/sec/jutaku/chuto-josei.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pref.niigata.lg.jp/sec/gijutsu/1356857501181.html" TargetMode="External"/><Relationship Id="rId11" Type="http://schemas.openxmlformats.org/officeDocument/2006/relationships/hyperlink" Target="https://www.pref.niigata.lg.jp/site/chiikishinko/yuushi-soudannmadguchi.html" TargetMode="External"/><Relationship Id="rId5" Type="http://schemas.openxmlformats.org/officeDocument/2006/relationships/hyperlink" Target="https://www.pref.niigata.lg.jp/sec/koutsuseisaku/0827781.html" TargetMode="External"/><Relationship Id="rId10" Type="http://schemas.openxmlformats.org/officeDocument/2006/relationships/hyperlink" Target="https://www.pref.niigata.lg.jp/sec/shigototeijyu/roudou.html" TargetMode="External"/><Relationship Id="rId4" Type="http://schemas.openxmlformats.org/officeDocument/2006/relationships/hyperlink" Target="https://www.pref.niigata.lg.jp/site/norin/genyubukkakoutou.html" TargetMode="External"/><Relationship Id="rId9" Type="http://schemas.openxmlformats.org/officeDocument/2006/relationships/hyperlink" Target="https://www.pref.niigata.lg.jp/sec/kanyaku/fukushi-bukkasoudan.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BAB04-CDE7-F4C9-1263-184DD5F62433}"/>
            </a:ext>
          </a:extLst>
        </p:cNvPr>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3226D5FD-580D-97CE-9F61-40BA08015203}"/>
              </a:ext>
            </a:extLst>
          </p:cNvPr>
          <p:cNvSpPr txBox="1"/>
          <p:nvPr/>
        </p:nvSpPr>
        <p:spPr>
          <a:xfrm>
            <a:off x="-24733" y="0"/>
            <a:ext cx="9906000" cy="536942"/>
          </a:xfrm>
          <a:prstGeom prst="rect">
            <a:avLst/>
          </a:prstGeom>
          <a:solidFill>
            <a:srgbClr val="000066"/>
          </a:solidFill>
          <a:ln w="25400" cmpd="dbl">
            <a:solidFill>
              <a:srgbClr val="000066"/>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a:solidFill>
                  <a:srgbClr val="FFFFFF"/>
                </a:solidFill>
                <a:latin typeface="ＭＳ ゴシック" panose="020B0609070205080204" pitchFamily="49" charset="-128"/>
                <a:ea typeface="ＭＳ ゴシック" panose="020B0609070205080204" pitchFamily="49" charset="-128"/>
              </a:rPr>
              <a:t>中東情勢緊迫化に伴う影響等について</a:t>
            </a:r>
            <a:endParaRPr kumimoji="1" lang="ja-JP" altLang="en-US" sz="2800" b="1" i="0" u="none" strike="noStrike" kern="1200" cap="none" spc="0" normalizeH="0" baseline="0" noProof="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p:txBody>
      </p:sp>
      <p:sp>
        <p:nvSpPr>
          <p:cNvPr id="5" name="テキスト ボックス 4">
            <a:extLst>
              <a:ext uri="{FF2B5EF4-FFF2-40B4-BE49-F238E27FC236}">
                <a16:creationId xmlns:a16="http://schemas.microsoft.com/office/drawing/2014/main" id="{BBC7CAA0-6896-BE08-D27A-C2B6B63CD502}"/>
              </a:ext>
            </a:extLst>
          </p:cNvPr>
          <p:cNvSpPr txBox="1"/>
          <p:nvPr/>
        </p:nvSpPr>
        <p:spPr>
          <a:xfrm>
            <a:off x="112352" y="536942"/>
            <a:ext cx="9768915" cy="400110"/>
          </a:xfrm>
          <a:prstGeom prst="rect">
            <a:avLst/>
          </a:prstGeom>
          <a:solidFill>
            <a:schemeClr val="accent1">
              <a:lumMod val="60000"/>
              <a:lumOff val="40000"/>
              <a:alpha val="29804"/>
            </a:schemeClr>
          </a:solidFill>
          <a:ln>
            <a:noFill/>
            <a:prstDash val="sysDot"/>
          </a:ln>
        </p:spPr>
        <p:txBody>
          <a:bodyPr wrap="square" lIns="91440" tIns="45720" rIns="91440" bIns="45720" rtlCol="0" anchor="t">
            <a:spAutoFit/>
          </a:bodyPr>
          <a:lstStyle/>
          <a:p>
            <a:r>
              <a:rPr lang="ja-JP" altLang="en-US" sz="2000" b="1">
                <a:latin typeface="ＭＳ ゴシック"/>
                <a:ea typeface="ＭＳ ゴシック"/>
              </a:rPr>
              <a:t>４ 県の対応案:県独自の相談窓口設置による情報収集等ときめ細やかな対応を実施　　　　　　　　　　　　　　　</a:t>
            </a:r>
            <a:endParaRPr lang="ja-JP" altLang="en-US" sz="2000">
              <a:latin typeface="ＭＳ ゴシック"/>
              <a:ea typeface="ＭＳ ゴシック"/>
            </a:endParaRPr>
          </a:p>
        </p:txBody>
      </p:sp>
      <p:sp>
        <p:nvSpPr>
          <p:cNvPr id="3" name="正方形/長方形 2">
            <a:extLst>
              <a:ext uri="{FF2B5EF4-FFF2-40B4-BE49-F238E27FC236}">
                <a16:creationId xmlns:a16="http://schemas.microsoft.com/office/drawing/2014/main" id="{B6A107CB-C50C-A234-2325-C3338C550E5F}"/>
              </a:ext>
            </a:extLst>
          </p:cNvPr>
          <p:cNvSpPr/>
          <p:nvPr/>
        </p:nvSpPr>
        <p:spPr>
          <a:xfrm>
            <a:off x="114781" y="964217"/>
            <a:ext cx="9201782" cy="387286"/>
          </a:xfrm>
          <a:prstGeom prst="rect">
            <a:avLst/>
          </a:prstGeom>
        </p:spPr>
        <p:txBody>
          <a:bodyPr wrap="square" lIns="91440" tIns="45720" rIns="91440" bIns="45720" anchor="t">
            <a:spAutoFit/>
          </a:bodyPr>
          <a:lstStyle/>
          <a:p>
            <a:pPr fontAlgn="base" hangingPunct="0">
              <a:lnSpc>
                <a:spcPts val="2311"/>
              </a:lnSpc>
              <a:defRPr/>
            </a:pPr>
            <a:r>
              <a:rPr lang="ja-JP" altLang="en-US" sz="2000" kern="100">
                <a:solidFill>
                  <a:prstClr val="black"/>
                </a:solidFill>
                <a:latin typeface="Meiryo UI"/>
                <a:ea typeface="Meiryo UI"/>
                <a:cs typeface="Times New Roman"/>
              </a:rPr>
              <a:t>　　</a:t>
            </a:r>
            <a:endParaRPr lang="ja-JP" altLang="en-US" sz="2000" kern="100">
              <a:solidFill>
                <a:prstClr val="black"/>
              </a:solidFill>
              <a:latin typeface="ＭＳ ゴシック"/>
              <a:ea typeface="ＭＳ ゴシック"/>
              <a:cs typeface="Times New Roman"/>
            </a:endParaRPr>
          </a:p>
        </p:txBody>
      </p:sp>
      <p:sp>
        <p:nvSpPr>
          <p:cNvPr id="2" name="テキスト ボックス 1">
            <a:extLst>
              <a:ext uri="{FF2B5EF4-FFF2-40B4-BE49-F238E27FC236}">
                <a16:creationId xmlns:a16="http://schemas.microsoft.com/office/drawing/2014/main" id="{90EA86AA-2342-86D4-DC74-79DF5F6E9AA6}"/>
              </a:ext>
            </a:extLst>
          </p:cNvPr>
          <p:cNvSpPr txBox="1"/>
          <p:nvPr/>
        </p:nvSpPr>
        <p:spPr>
          <a:xfrm>
            <a:off x="9460251" y="6591324"/>
            <a:ext cx="515734" cy="266676"/>
          </a:xfrm>
          <a:prstGeom prst="rect">
            <a:avLst/>
          </a:prstGeom>
          <a:noFill/>
        </p:spPr>
        <p:txBody>
          <a:bodyPr wrap="square" lIns="91440" tIns="0" rIns="91440" bIns="0" rtlCol="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7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８</a:t>
            </a:r>
          </a:p>
        </p:txBody>
      </p:sp>
      <p:sp>
        <p:nvSpPr>
          <p:cNvPr id="4" name="Rectangle 5">
            <a:extLst>
              <a:ext uri="{FF2B5EF4-FFF2-40B4-BE49-F238E27FC236}">
                <a16:creationId xmlns:a16="http://schemas.microsoft.com/office/drawing/2014/main" id="{32065EAA-3E43-87E6-B7B7-A56D52A75923}"/>
              </a:ext>
            </a:extLst>
          </p:cNvPr>
          <p:cNvSpPr>
            <a:spLocks noChangeAspect="1" noChangeArrowheads="1"/>
          </p:cNvSpPr>
          <p:nvPr/>
        </p:nvSpPr>
        <p:spPr bwMode="auto">
          <a:xfrm>
            <a:off x="125646" y="964217"/>
            <a:ext cx="9654708" cy="86793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5531" rIns="35531">
            <a:spAutoFit/>
          </a:bodyPr>
          <a:lstStyle>
            <a:lvl1pPr marL="179388" indent="-179388">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7989" marR="0" lvl="0" indent="-177989" algn="l" defTabSz="907268" rtl="0" eaLnBrk="1" fontAlgn="base" latinLnBrk="0" hangingPunct="1">
              <a:lnSpc>
                <a:spcPct val="100000"/>
              </a:lnSpc>
              <a:spcBef>
                <a:spcPct val="20000"/>
              </a:spcBef>
              <a:spcAft>
                <a:spcPct val="0"/>
              </a:spcAft>
              <a:buClrTx/>
              <a:buSzTx/>
              <a:buFontTx/>
              <a:buNone/>
              <a:tabLst/>
              <a:defRPr/>
            </a:pPr>
            <a:r>
              <a:rPr lang="ja-JP" altLang="en-US" sz="1100" b="1" dirty="0">
                <a:solidFill>
                  <a:srgbClr val="000000"/>
                </a:solidFill>
                <a:latin typeface="ＭＳ ゴシック" panose="020B0609070205080204" pitchFamily="49" charset="-128"/>
                <a:ea typeface="ＭＳ ゴシック" panose="020B0609070205080204" pitchFamily="49" charset="-128"/>
              </a:rPr>
              <a:t>　　</a:t>
            </a:r>
            <a:r>
              <a:rPr lang="ja-JP" altLang="en-US" sz="1200" dirty="0">
                <a:solidFill>
                  <a:srgbClr val="000000"/>
                </a:solidFill>
                <a:latin typeface="ＭＳ ゴシック" panose="020B0609070205080204" pitchFamily="49" charset="-128"/>
                <a:ea typeface="ＭＳ ゴシック" panose="020B0609070205080204" pitchFamily="49" charset="-128"/>
              </a:rPr>
              <a:t>供給の偏りや流通の</a:t>
            </a:r>
            <a:r>
              <a:rPr kumimoji="1" lang="ja-JP" altLang="en-US" sz="120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目詰まり解消に向け、国は地方支分部局と本省が連携し、事</a:t>
            </a:r>
            <a:r>
              <a:rPr kumimoji="1" lang="ja-JP" altLang="en-US" sz="1200" i="0" u="none" strike="noStrike" kern="1200" cap="none" spc="0" normalizeH="0" baseline="0" noProof="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業者へのヒアリング</a:t>
            </a:r>
            <a:r>
              <a:rPr kumimoji="1" lang="ja-JP" altLang="en-US" sz="120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やメーカーへの確認を</a:t>
            </a:r>
            <a:r>
              <a:rPr kumimoji="1" lang="ja-JP" altLang="en-US" sz="1200" i="0" u="none" strike="noStrike" kern="1200" cap="none" spc="0" normalizeH="0" baseline="0" noProof="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通じ、プッシュ型</a:t>
            </a:r>
            <a:r>
              <a:rPr kumimoji="1" lang="ja-JP" altLang="en-US" sz="120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で</a:t>
            </a:r>
            <a:r>
              <a:rPr kumimoji="1" lang="ja-JP" altLang="en-US" sz="1200" i="0" u="none" strike="noStrike" kern="1200" cap="none" spc="0" normalizeH="0" baseline="0" noProof="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個別に</a:t>
            </a:r>
            <a:r>
              <a:rPr lang="ja-JP" altLang="en-US" sz="1200">
                <a:solidFill>
                  <a:srgbClr val="000000"/>
                </a:solidFill>
                <a:latin typeface="ＭＳ ゴシック" panose="020B0609070205080204" pitchFamily="49" charset="-128"/>
                <a:ea typeface="ＭＳ ゴシック" panose="020B0609070205080204" pitchFamily="49" charset="-128"/>
              </a:rPr>
              <a:t>目詰まり</a:t>
            </a:r>
            <a:r>
              <a:rPr kumimoji="1" lang="ja-JP" altLang="en-US" sz="1200" i="0" u="none" strike="noStrike" kern="1200" cap="none" spc="0" normalizeH="0" baseline="0" noProof="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の</a:t>
            </a:r>
            <a:r>
              <a:rPr kumimoji="1" lang="ja-JP" altLang="en-US" sz="120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解消を進めているため、</a:t>
            </a:r>
            <a:r>
              <a:rPr kumimoji="1" lang="ja-JP" altLang="en-US" sz="1200" b="1" i="0" u="sng"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県としても業種、分野ごとに県独自の相談窓口を設置し、県内事業者</a:t>
            </a:r>
            <a:r>
              <a:rPr kumimoji="1" lang="ja-JP" altLang="en-US" sz="1200" b="1" i="0" u="sng" strike="noStrike" kern="1200" cap="none" spc="0" normalizeH="0" baseline="0" noProof="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から寄せられた</a:t>
            </a:r>
            <a:r>
              <a:rPr kumimoji="1" lang="ja-JP" altLang="en-US" sz="1200" b="1" i="0" u="sng"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声を直接把握したうえで、必要に応じて国につなぐなど、きめ細やかな対応を実施するもの。</a:t>
            </a:r>
            <a:r>
              <a:rPr kumimoji="1" lang="ja-JP" altLang="en-US" sz="1200"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　</a:t>
            </a:r>
            <a:endParaRPr kumimoji="1" lang="en-US" altLang="ja-JP" sz="1200"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a:p>
            <a:pPr marL="177989" marR="0" lvl="0" indent="-177989" algn="l" defTabSz="907268" rtl="0" eaLnBrk="1" fontAlgn="base" latinLnBrk="0" hangingPunct="1">
              <a:lnSpc>
                <a:spcPct val="100000"/>
              </a:lnSpc>
              <a:spcBef>
                <a:spcPct val="20000"/>
              </a:spcBef>
              <a:spcAft>
                <a:spcPct val="0"/>
              </a:spcAft>
              <a:buClrTx/>
              <a:buSzTx/>
              <a:buFontTx/>
              <a:buNone/>
              <a:tabLst/>
              <a:defRPr/>
            </a:pPr>
            <a:r>
              <a:rPr lang="ja-JP" altLang="en-US" sz="1200" dirty="0">
                <a:solidFill>
                  <a:srgbClr val="000000"/>
                </a:solidFill>
                <a:latin typeface="ＭＳ ゴシック" panose="020B0609070205080204" pitchFamily="49" charset="-128"/>
                <a:ea typeface="ＭＳ ゴシック" panose="020B0609070205080204" pitchFamily="49" charset="-128"/>
              </a:rPr>
              <a:t>　　</a:t>
            </a:r>
            <a:r>
              <a:rPr kumimoji="1" lang="en-US" altLang="ja-JP" sz="1200"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 </a:t>
            </a:r>
            <a:r>
              <a:rPr kumimoji="1" lang="ja-JP" altLang="en-US" sz="1200"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相談窓口は、県ＨＰ「中東情勢に関する対応について」に掲載</a:t>
            </a:r>
            <a:r>
              <a:rPr lang="ja-JP" altLang="en-US" sz="1200" dirty="0">
                <a:solidFill>
                  <a:srgbClr val="000000"/>
                </a:solidFill>
                <a:latin typeface="ＭＳ ゴシック" panose="020B0609070205080204" pitchFamily="49" charset="-128"/>
                <a:ea typeface="ＭＳ ゴシック" panose="020B0609070205080204" pitchFamily="49" charset="-128"/>
              </a:rPr>
              <a:t>し、市町村等への情報提供も実施</a:t>
            </a:r>
            <a:endParaRPr kumimoji="1" lang="en-US" altLang="ja-JP" sz="1200" i="0" strike="noStrike" kern="1200" cap="none" spc="0" normalizeH="0" baseline="0" noProof="0" dirty="0">
              <a:ln>
                <a:noFill/>
              </a:ln>
              <a:solidFill>
                <a:srgbClr val="000000"/>
              </a:solidFill>
              <a:effectLst/>
              <a:uLnTx/>
              <a:uFillTx/>
              <a:latin typeface="ＭＳ Ｐゴシック"/>
              <a:ea typeface="ＭＳ Ｐゴシック"/>
              <a:cs typeface="+mn-cs"/>
            </a:endParaRPr>
          </a:p>
        </p:txBody>
      </p:sp>
      <p:sp>
        <p:nvSpPr>
          <p:cNvPr id="6" name="Rectangle 5">
            <a:extLst>
              <a:ext uri="{FF2B5EF4-FFF2-40B4-BE49-F238E27FC236}">
                <a16:creationId xmlns:a16="http://schemas.microsoft.com/office/drawing/2014/main" id="{628B48D8-7827-37AF-AC64-C3AFAACA12E7}"/>
              </a:ext>
            </a:extLst>
          </p:cNvPr>
          <p:cNvSpPr>
            <a:spLocks noChangeAspect="1" noChangeArrowheads="1"/>
          </p:cNvSpPr>
          <p:nvPr/>
        </p:nvSpPr>
        <p:spPr bwMode="auto">
          <a:xfrm>
            <a:off x="46679" y="5992009"/>
            <a:ext cx="9755621" cy="85561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5531" rIns="35531">
            <a:spAutoFit/>
          </a:bodyPr>
          <a:lstStyle>
            <a:lvl1pPr marL="179388" indent="-179388">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7989" marR="0" lvl="0" indent="-177989" algn="l" defTabSz="907268" rtl="0" eaLnBrk="1" fontAlgn="base" latinLnBrk="0" hangingPunct="1">
              <a:lnSpc>
                <a:spcPct val="100000"/>
              </a:lnSpc>
              <a:spcBef>
                <a:spcPct val="20000"/>
              </a:spcBef>
              <a:spcAft>
                <a:spcPct val="0"/>
              </a:spcAft>
              <a:buClrTx/>
              <a:buSzTx/>
              <a:buFontTx/>
              <a:buNone/>
              <a:tabLst/>
              <a:defRPr/>
            </a:pPr>
            <a:r>
              <a:rPr kumimoji="1" lang="ja-JP" altLang="en-US" sz="1600" b="1"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　</a:t>
            </a:r>
            <a:r>
              <a:rPr kumimoji="1" lang="en-US" altLang="ja-JP" sz="1600" b="1"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a:t>
            </a:r>
            <a:r>
              <a:rPr lang="ja-JP" altLang="en-US" sz="1600" b="1" dirty="0">
                <a:solidFill>
                  <a:srgbClr val="000000"/>
                </a:solidFill>
                <a:latin typeface="ＭＳ ゴシック" panose="020B0609070205080204" pitchFamily="49" charset="-128"/>
                <a:ea typeface="ＭＳ ゴシック" panose="020B0609070205080204" pitchFamily="49" charset="-128"/>
              </a:rPr>
              <a:t> </a:t>
            </a:r>
            <a:r>
              <a:rPr kumimoji="1" lang="ja-JP" altLang="en-US" sz="1600" b="1"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相談受付後の対応について</a:t>
            </a:r>
            <a:endParaRPr kumimoji="1" lang="en-US" altLang="ja-JP" sz="1600" b="1"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a:p>
            <a:pPr marL="177989" marR="0" lvl="0" indent="-177989" algn="l" defTabSz="907268" rtl="0" eaLnBrk="1" fontAlgn="base" latinLnBrk="0" hangingPunct="1">
              <a:lnSpc>
                <a:spcPct val="100000"/>
              </a:lnSpc>
              <a:spcBef>
                <a:spcPct val="20000"/>
              </a:spcBef>
              <a:spcAft>
                <a:spcPct val="0"/>
              </a:spcAft>
              <a:buClrTx/>
              <a:buSzTx/>
              <a:buFontTx/>
              <a:buNone/>
              <a:tabLst/>
              <a:defRPr/>
            </a:pPr>
            <a:r>
              <a:rPr lang="ja-JP" altLang="en-US" sz="1600" b="1" dirty="0">
                <a:solidFill>
                  <a:srgbClr val="000000"/>
                </a:solidFill>
                <a:latin typeface="ＭＳ ゴシック" panose="020B0609070205080204" pitchFamily="49" charset="-128"/>
                <a:ea typeface="ＭＳ ゴシック" panose="020B0609070205080204" pitchFamily="49" charset="-128"/>
              </a:rPr>
              <a:t>　</a:t>
            </a:r>
            <a:r>
              <a:rPr lang="ja-JP" altLang="en-US" sz="1200" b="1" dirty="0">
                <a:solidFill>
                  <a:srgbClr val="000000"/>
                </a:solidFill>
                <a:latin typeface="ＭＳ ゴシック" panose="020B0609070205080204" pitchFamily="49" charset="-128"/>
                <a:ea typeface="ＭＳ ゴシック" panose="020B0609070205080204" pitchFamily="49" charset="-128"/>
              </a:rPr>
              <a:t>➢　</a:t>
            </a:r>
            <a:r>
              <a:rPr kumimoji="1" lang="ja-JP" altLang="en-US" sz="1200" b="1"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庁内関係部局で情報共有を図るとともに必要に応じて国の地方支分部局に情報提供を行い、速やかな課題等の</a:t>
            </a:r>
            <a:r>
              <a:rPr lang="ja-JP" altLang="en-US" sz="1200" b="1" dirty="0">
                <a:solidFill>
                  <a:srgbClr val="000000"/>
                </a:solidFill>
                <a:latin typeface="ＭＳ ゴシック" panose="020B0609070205080204" pitchFamily="49" charset="-128"/>
                <a:ea typeface="ＭＳ ゴシック" panose="020B0609070205080204" pitchFamily="49" charset="-128"/>
              </a:rPr>
              <a:t>解決</a:t>
            </a:r>
            <a:r>
              <a:rPr kumimoji="1" lang="ja-JP" altLang="en-US" sz="1200" b="1"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に向けて取り組む。</a:t>
            </a:r>
            <a:endParaRPr lang="en-US" altLang="ja-JP" sz="1200" b="1" dirty="0">
              <a:solidFill>
                <a:srgbClr val="000000"/>
              </a:solidFill>
              <a:latin typeface="ＭＳ ゴシック" panose="020B0609070205080204" pitchFamily="49" charset="-128"/>
              <a:ea typeface="ＭＳ ゴシック" panose="020B0609070205080204" pitchFamily="49" charset="-128"/>
            </a:endParaRPr>
          </a:p>
          <a:p>
            <a:pPr marL="177989" marR="0" lvl="0" indent="-177989" algn="l" defTabSz="907268" rtl="0" eaLnBrk="1" fontAlgn="base" latinLnBrk="0" hangingPunct="1">
              <a:lnSpc>
                <a:spcPct val="100000"/>
              </a:lnSpc>
              <a:spcBef>
                <a:spcPct val="20000"/>
              </a:spcBef>
              <a:spcAft>
                <a:spcPct val="0"/>
              </a:spcAft>
              <a:buClrTx/>
              <a:buSzTx/>
              <a:buFontTx/>
              <a:buNone/>
              <a:tabLst/>
              <a:defRPr/>
            </a:pPr>
            <a:r>
              <a:rPr lang="ja-JP" altLang="en-US" sz="1200" b="1" dirty="0">
                <a:solidFill>
                  <a:srgbClr val="000000"/>
                </a:solidFill>
                <a:latin typeface="ＭＳ ゴシック" panose="020B0609070205080204" pitchFamily="49" charset="-128"/>
                <a:ea typeface="ＭＳ ゴシック" panose="020B0609070205080204" pitchFamily="49" charset="-128"/>
              </a:rPr>
              <a:t>　 ➢　</a:t>
            </a:r>
            <a:r>
              <a:rPr kumimoji="1" lang="ja-JP" altLang="en-US" sz="1200" b="1"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また、県内経済団体</a:t>
            </a:r>
            <a:r>
              <a:rPr lang="ja-JP" altLang="en-US" sz="1200" b="1" dirty="0">
                <a:solidFill>
                  <a:srgbClr val="000000"/>
                </a:solidFill>
                <a:latin typeface="ＭＳ ゴシック" panose="020B0609070205080204" pitchFamily="49" charset="-128"/>
                <a:ea typeface="ＭＳ ゴシック" panose="020B0609070205080204" pitchFamily="49" charset="-128"/>
              </a:rPr>
              <a:t>等に対し情報提供を行い、県としても解決に向けて対応する。</a:t>
            </a:r>
            <a:endParaRPr kumimoji="1" lang="en-US" altLang="ja-JP" sz="1200" b="1" i="0"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p:txBody>
      </p:sp>
      <p:pic>
        <p:nvPicPr>
          <p:cNvPr id="18" name="図 17">
            <a:extLst>
              <a:ext uri="{FF2B5EF4-FFF2-40B4-BE49-F238E27FC236}">
                <a16:creationId xmlns:a16="http://schemas.microsoft.com/office/drawing/2014/main" id="{8E33CF9E-1A7F-97B5-0FE4-B331017B0EFD}"/>
              </a:ext>
            </a:extLst>
          </p:cNvPr>
          <p:cNvPicPr>
            <a:picLocks noChangeAspect="1"/>
          </p:cNvPicPr>
          <p:nvPr/>
        </p:nvPicPr>
        <p:blipFill>
          <a:blip r:embed="rId3"/>
          <a:stretch>
            <a:fillRect/>
          </a:stretch>
        </p:blipFill>
        <p:spPr>
          <a:xfrm>
            <a:off x="1228632" y="1790717"/>
            <a:ext cx="7619804" cy="4289702"/>
          </a:xfrm>
          <a:prstGeom prst="rect">
            <a:avLst/>
          </a:prstGeom>
        </p:spPr>
      </p:pic>
      <p:sp>
        <p:nvSpPr>
          <p:cNvPr id="21" name="テキスト ボックス 20">
            <a:extLst>
              <a:ext uri="{FF2B5EF4-FFF2-40B4-BE49-F238E27FC236}">
                <a16:creationId xmlns:a16="http://schemas.microsoft.com/office/drawing/2014/main" id="{36B51050-379F-5B2D-F4B2-9F1C3F04907C}"/>
              </a:ext>
            </a:extLst>
          </p:cNvPr>
          <p:cNvSpPr txBox="1"/>
          <p:nvPr/>
        </p:nvSpPr>
        <p:spPr>
          <a:xfrm>
            <a:off x="7687441" y="2040528"/>
            <a:ext cx="1160995" cy="415498"/>
          </a:xfrm>
          <a:prstGeom prst="rect">
            <a:avLst/>
          </a:prstGeom>
          <a:noFill/>
          <a:ln>
            <a:noFill/>
          </a:ln>
        </p:spPr>
        <p:txBody>
          <a:bodyPr wrap="square" rtlCol="0">
            <a:spAutoFit/>
          </a:bodyPr>
          <a:lstStyle/>
          <a:p>
            <a:r>
              <a:rPr kumimoji="1" lang="en-US" altLang="ja-JP" sz="700" dirty="0">
                <a:hlinkClick r:id="rId4"/>
              </a:rPr>
              <a:t>https://www.pref.niigata.lg.jp/site/norin/genyubukkakoutou.html</a:t>
            </a:r>
            <a:endParaRPr kumimoji="1" lang="ja-JP" altLang="en-US" sz="700" dirty="0"/>
          </a:p>
        </p:txBody>
      </p:sp>
      <p:sp>
        <p:nvSpPr>
          <p:cNvPr id="23" name="テキスト ボックス 22">
            <a:extLst>
              <a:ext uri="{FF2B5EF4-FFF2-40B4-BE49-F238E27FC236}">
                <a16:creationId xmlns:a16="http://schemas.microsoft.com/office/drawing/2014/main" id="{25DB70E6-76B4-7C2F-D5EB-4152703511F4}"/>
              </a:ext>
            </a:extLst>
          </p:cNvPr>
          <p:cNvSpPr txBox="1"/>
          <p:nvPr/>
        </p:nvSpPr>
        <p:spPr>
          <a:xfrm>
            <a:off x="7687441" y="2443433"/>
            <a:ext cx="1160995" cy="523220"/>
          </a:xfrm>
          <a:prstGeom prst="rect">
            <a:avLst/>
          </a:prstGeom>
          <a:noFill/>
          <a:ln>
            <a:noFill/>
          </a:ln>
        </p:spPr>
        <p:txBody>
          <a:bodyPr wrap="square" rtlCol="0">
            <a:spAutoFit/>
          </a:bodyPr>
          <a:lstStyle/>
          <a:p>
            <a:pPr fontAlgn="ctr"/>
            <a:r>
              <a:rPr lang="en-US" altLang="ja-JP" sz="700" u="sng" dirty="0">
                <a:solidFill>
                  <a:schemeClr val="accent5">
                    <a:lumMod val="50000"/>
                  </a:schemeClr>
                </a:solidFill>
                <a:hlinkClick r:id="rId5"/>
              </a:rPr>
              <a:t>https://www.pref.niigata.lg.jp/sec/koutsuseisaku/0827781.html</a:t>
            </a:r>
            <a:endParaRPr lang="en-US" altLang="ja-JP" sz="700" u="sng" dirty="0">
              <a:solidFill>
                <a:schemeClr val="accent5">
                  <a:lumMod val="50000"/>
                </a:schemeClr>
              </a:solidFill>
            </a:endParaRPr>
          </a:p>
          <a:p>
            <a:pPr fontAlgn="ctr"/>
            <a:endParaRPr lang="en-US" altLang="ja-JP" sz="700" u="sng" dirty="0">
              <a:solidFill>
                <a:schemeClr val="accent5">
                  <a:lumMod val="50000"/>
                </a:schemeClr>
              </a:solidFill>
            </a:endParaRPr>
          </a:p>
        </p:txBody>
      </p:sp>
      <p:sp>
        <p:nvSpPr>
          <p:cNvPr id="29" name="テキスト ボックス 28">
            <a:extLst>
              <a:ext uri="{FF2B5EF4-FFF2-40B4-BE49-F238E27FC236}">
                <a16:creationId xmlns:a16="http://schemas.microsoft.com/office/drawing/2014/main" id="{651EED76-CE0D-F85C-3858-715783CC2979}"/>
              </a:ext>
            </a:extLst>
          </p:cNvPr>
          <p:cNvSpPr txBox="1"/>
          <p:nvPr/>
        </p:nvSpPr>
        <p:spPr>
          <a:xfrm>
            <a:off x="7687439" y="3054893"/>
            <a:ext cx="1160995" cy="415498"/>
          </a:xfrm>
          <a:prstGeom prst="rect">
            <a:avLst/>
          </a:prstGeom>
          <a:noFill/>
          <a:ln>
            <a:noFill/>
          </a:ln>
        </p:spPr>
        <p:txBody>
          <a:bodyPr wrap="square" rtlCol="0">
            <a:spAutoFit/>
          </a:bodyPr>
          <a:lstStyle/>
          <a:p>
            <a:r>
              <a:rPr kumimoji="1" lang="en-US" altLang="ja-JP" sz="700" dirty="0">
                <a:hlinkClick r:id="rId6"/>
              </a:rPr>
              <a:t>https://www.pref.niigata.lg.jp/sec/gijutsu/1356857501181.html</a:t>
            </a:r>
            <a:endParaRPr kumimoji="1" lang="ja-JP" altLang="en-US" sz="700" dirty="0"/>
          </a:p>
        </p:txBody>
      </p:sp>
      <p:sp>
        <p:nvSpPr>
          <p:cNvPr id="30" name="テキスト ボックス 29">
            <a:extLst>
              <a:ext uri="{FF2B5EF4-FFF2-40B4-BE49-F238E27FC236}">
                <a16:creationId xmlns:a16="http://schemas.microsoft.com/office/drawing/2014/main" id="{62C36F40-E621-BBD4-A73C-D61AC27506E9}"/>
              </a:ext>
            </a:extLst>
          </p:cNvPr>
          <p:cNvSpPr txBox="1"/>
          <p:nvPr/>
        </p:nvSpPr>
        <p:spPr>
          <a:xfrm>
            <a:off x="7687437" y="3475850"/>
            <a:ext cx="1160995" cy="415498"/>
          </a:xfrm>
          <a:prstGeom prst="rect">
            <a:avLst/>
          </a:prstGeom>
          <a:noFill/>
          <a:ln>
            <a:noFill/>
          </a:ln>
        </p:spPr>
        <p:txBody>
          <a:bodyPr wrap="square" rtlCol="0">
            <a:spAutoFit/>
          </a:bodyPr>
          <a:lstStyle/>
          <a:p>
            <a:r>
              <a:rPr kumimoji="1" lang="en-US" altLang="ja-JP" sz="700" dirty="0">
                <a:solidFill>
                  <a:schemeClr val="accent5">
                    <a:lumMod val="50000"/>
                  </a:schemeClr>
                </a:solidFill>
                <a:hlinkClick r:id="rId7">
                  <a:extLst>
                    <a:ext uri="{A12FA001-AC4F-418D-AE19-62706E023703}">
                      <ahyp:hlinkClr xmlns:ahyp="http://schemas.microsoft.com/office/drawing/2018/hyperlinkcolor" val="tx"/>
                    </a:ext>
                  </a:extLst>
                </a:hlinkClick>
              </a:rPr>
              <a:t>https://www.pref.niigata.lg.jp/sec/jutaku/chuto-josei.html</a:t>
            </a:r>
            <a:endParaRPr kumimoji="1" lang="ja-JP" altLang="en-US" sz="700" dirty="0">
              <a:solidFill>
                <a:schemeClr val="accent5">
                  <a:lumMod val="50000"/>
                </a:schemeClr>
              </a:solidFill>
            </a:endParaRPr>
          </a:p>
        </p:txBody>
      </p:sp>
      <p:sp>
        <p:nvSpPr>
          <p:cNvPr id="31" name="テキスト ボックス 30">
            <a:extLst>
              <a:ext uri="{FF2B5EF4-FFF2-40B4-BE49-F238E27FC236}">
                <a16:creationId xmlns:a16="http://schemas.microsoft.com/office/drawing/2014/main" id="{5EEF4CCB-B4E5-37C5-8A2C-60952198F5B4}"/>
              </a:ext>
            </a:extLst>
          </p:cNvPr>
          <p:cNvSpPr txBox="1"/>
          <p:nvPr/>
        </p:nvSpPr>
        <p:spPr>
          <a:xfrm>
            <a:off x="7699360" y="3897474"/>
            <a:ext cx="1149072" cy="415498"/>
          </a:xfrm>
          <a:prstGeom prst="rect">
            <a:avLst/>
          </a:prstGeom>
          <a:noFill/>
          <a:ln>
            <a:noFill/>
          </a:ln>
        </p:spPr>
        <p:txBody>
          <a:bodyPr wrap="square" rtlCol="0">
            <a:spAutoFit/>
          </a:bodyPr>
          <a:lstStyle/>
          <a:p>
            <a:r>
              <a:rPr kumimoji="1" lang="en-US" altLang="ja-JP" sz="700" dirty="0">
                <a:hlinkClick r:id="rId8"/>
              </a:rPr>
              <a:t>https://www.pref.niigata.lg.jp/sec/shigenjunkan/1356778406189.html</a:t>
            </a:r>
            <a:endParaRPr kumimoji="1" lang="ja-JP" altLang="en-US" sz="700" dirty="0"/>
          </a:p>
        </p:txBody>
      </p:sp>
      <p:sp>
        <p:nvSpPr>
          <p:cNvPr id="32" name="テキスト ボックス 31">
            <a:extLst>
              <a:ext uri="{FF2B5EF4-FFF2-40B4-BE49-F238E27FC236}">
                <a16:creationId xmlns:a16="http://schemas.microsoft.com/office/drawing/2014/main" id="{FA755720-1DA1-C966-CD2A-F66BAAEFFF31}"/>
              </a:ext>
            </a:extLst>
          </p:cNvPr>
          <p:cNvSpPr txBox="1"/>
          <p:nvPr/>
        </p:nvSpPr>
        <p:spPr>
          <a:xfrm>
            <a:off x="7675514" y="4294089"/>
            <a:ext cx="1149072" cy="415498"/>
          </a:xfrm>
          <a:prstGeom prst="rect">
            <a:avLst/>
          </a:prstGeom>
          <a:noFill/>
          <a:ln>
            <a:noFill/>
          </a:ln>
        </p:spPr>
        <p:txBody>
          <a:bodyPr wrap="square" rtlCol="0">
            <a:spAutoFit/>
          </a:bodyPr>
          <a:lstStyle/>
          <a:p>
            <a:r>
              <a:rPr kumimoji="1" lang="en-US" altLang="ja-JP" sz="700" dirty="0">
                <a:hlinkClick r:id="rId9"/>
              </a:rPr>
              <a:t>https://www.pref.niigata.lg.jp/sec/kanyaku/fukushi-bukkasoudan.html</a:t>
            </a:r>
            <a:endParaRPr kumimoji="1" lang="ja-JP" altLang="en-US" sz="700" dirty="0"/>
          </a:p>
        </p:txBody>
      </p:sp>
      <p:sp>
        <p:nvSpPr>
          <p:cNvPr id="33" name="テキスト ボックス 32">
            <a:extLst>
              <a:ext uri="{FF2B5EF4-FFF2-40B4-BE49-F238E27FC236}">
                <a16:creationId xmlns:a16="http://schemas.microsoft.com/office/drawing/2014/main" id="{F68CB3A1-F972-5BB4-0490-C122D7827B6B}"/>
              </a:ext>
            </a:extLst>
          </p:cNvPr>
          <p:cNvSpPr txBox="1"/>
          <p:nvPr/>
        </p:nvSpPr>
        <p:spPr>
          <a:xfrm>
            <a:off x="7699360" y="4671770"/>
            <a:ext cx="1149072" cy="415498"/>
          </a:xfrm>
          <a:prstGeom prst="rect">
            <a:avLst/>
          </a:prstGeom>
          <a:noFill/>
          <a:ln>
            <a:noFill/>
          </a:ln>
        </p:spPr>
        <p:txBody>
          <a:bodyPr wrap="square" rtlCol="0">
            <a:spAutoFit/>
          </a:bodyPr>
          <a:lstStyle/>
          <a:p>
            <a:r>
              <a:rPr kumimoji="1" lang="en-US" altLang="ja-JP" sz="700" dirty="0">
                <a:hlinkClick r:id="rId10"/>
              </a:rPr>
              <a:t>https://www.pref.niigata.lg.jp/sec/shigototeijyu/roudou.html</a:t>
            </a:r>
            <a:endParaRPr kumimoji="1" lang="ja-JP" altLang="en-US" sz="700" dirty="0"/>
          </a:p>
        </p:txBody>
      </p:sp>
      <p:sp>
        <p:nvSpPr>
          <p:cNvPr id="34" name="テキスト ボックス 33">
            <a:extLst>
              <a:ext uri="{FF2B5EF4-FFF2-40B4-BE49-F238E27FC236}">
                <a16:creationId xmlns:a16="http://schemas.microsoft.com/office/drawing/2014/main" id="{A0C6D9AD-5E98-A33D-2BD9-5408A86919F4}"/>
              </a:ext>
            </a:extLst>
          </p:cNvPr>
          <p:cNvSpPr txBox="1"/>
          <p:nvPr/>
        </p:nvSpPr>
        <p:spPr>
          <a:xfrm>
            <a:off x="7687438" y="5055374"/>
            <a:ext cx="1225654" cy="415498"/>
          </a:xfrm>
          <a:prstGeom prst="rect">
            <a:avLst/>
          </a:prstGeom>
          <a:noFill/>
          <a:ln>
            <a:noFill/>
          </a:ln>
        </p:spPr>
        <p:txBody>
          <a:bodyPr wrap="square" rtlCol="0">
            <a:spAutoFit/>
          </a:bodyPr>
          <a:lstStyle/>
          <a:p>
            <a:r>
              <a:rPr kumimoji="1" lang="en-US" altLang="ja-JP" sz="700" dirty="0">
                <a:hlinkClick r:id="rId11"/>
              </a:rPr>
              <a:t>https://www.pref.niigata.lg.jp/site/chiikishinko/yuushi-soudannmadguchi.html</a:t>
            </a:r>
            <a:endParaRPr kumimoji="1" lang="ja-JP" altLang="en-US" sz="700" dirty="0"/>
          </a:p>
        </p:txBody>
      </p:sp>
      <p:sp>
        <p:nvSpPr>
          <p:cNvPr id="35" name="テキスト ボックス 34">
            <a:extLst>
              <a:ext uri="{FF2B5EF4-FFF2-40B4-BE49-F238E27FC236}">
                <a16:creationId xmlns:a16="http://schemas.microsoft.com/office/drawing/2014/main" id="{46178769-C347-7DA3-6197-EAA7FD32348C}"/>
              </a:ext>
            </a:extLst>
          </p:cNvPr>
          <p:cNvSpPr txBox="1"/>
          <p:nvPr/>
        </p:nvSpPr>
        <p:spPr>
          <a:xfrm>
            <a:off x="7647301" y="5555049"/>
            <a:ext cx="1241265" cy="523220"/>
          </a:xfrm>
          <a:prstGeom prst="rect">
            <a:avLst/>
          </a:prstGeom>
          <a:noFill/>
          <a:ln>
            <a:noFill/>
          </a:ln>
        </p:spPr>
        <p:txBody>
          <a:bodyPr wrap="square" rtlCol="0">
            <a:spAutoFit/>
          </a:bodyPr>
          <a:lstStyle/>
          <a:p>
            <a:r>
              <a:rPr kumimoji="1" lang="en-US" altLang="ja-JP" sz="700" dirty="0">
                <a:hlinkClick r:id="rId11"/>
              </a:rPr>
              <a:t>https://www.pref.niigata.lg.jp/site/chiikishinko/yuushi-soudannmadguchi.html</a:t>
            </a:r>
            <a:endParaRPr kumimoji="1" lang="en-US" altLang="ja-JP" sz="700" dirty="0"/>
          </a:p>
          <a:p>
            <a:endParaRPr kumimoji="1" lang="ja-JP" altLang="en-US" sz="700" dirty="0"/>
          </a:p>
        </p:txBody>
      </p:sp>
    </p:spTree>
    <p:extLst>
      <p:ext uri="{BB962C8B-B14F-4D97-AF65-F5344CB8AC3E}">
        <p14:creationId xmlns:p14="http://schemas.microsoft.com/office/powerpoint/2010/main" val="1230519910"/>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400" b="0" i="0" u="none" strike="noStrike" cap="none" normalizeH="0" baseline="0" smtClean="0">
            <a:ln>
              <a:noFill/>
            </a:ln>
            <a:solidFill>
              <a:schemeClr val="tx1"/>
            </a:solidFill>
            <a:effectLst/>
            <a:latin typeface="ＭＳ ゴシック" pitchFamily="49" charset="-128"/>
            <a:ea typeface="ＭＳ ゴシック" pitchFamily="49" charset="-128"/>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400" b="0" i="0" u="none" strike="noStrike" cap="none" normalizeH="0" baseline="0" smtClean="0">
            <a:ln>
              <a:noFill/>
            </a:ln>
            <a:solidFill>
              <a:schemeClr val="tx1"/>
            </a:solidFill>
            <a:effectLst/>
            <a:latin typeface="ＭＳ ゴシック" pitchFamily="49" charset="-128"/>
            <a:ea typeface="ＭＳ ゴシック" pitchFamily="49"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227</TotalTime>
  <Words>401</Words>
  <Application>Microsoft Office PowerPoint</Application>
  <PresentationFormat>A4 210 x 297 mm</PresentationFormat>
  <Paragraphs>19</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ＭＳ ゴシック</vt:lpstr>
      <vt:lpstr>游ゴシック</vt:lpstr>
      <vt:lpstr>Arial</vt:lpstr>
      <vt:lpstr>標準デザイン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新潟県</dc:creator>
  <cp:lastModifiedBy>新潟県</cp:lastModifiedBy>
  <cp:revision>15</cp:revision>
  <cp:lastPrinted>2026-06-06T02:17:50Z</cp:lastPrinted>
  <dcterms:modified xsi:type="dcterms:W3CDTF">2026-06-08T08:06:18Z</dcterms:modified>
</cp:coreProperties>
</file>