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BED"/>
    <a:srgbClr val="E0C1E0"/>
    <a:srgbClr val="CCE8FD"/>
    <a:srgbClr val="E1D5C9"/>
    <a:srgbClr val="F9CA7C"/>
    <a:srgbClr val="EDEF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540" y="42"/>
      </p:cViewPr>
      <p:guideLst>
        <p:guide orient="horz" pos="3241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65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1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96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9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8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84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80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68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76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4C71-1796-4051-8415-DA998677684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62DB0-6882-4AFB-8DB5-C036B06A9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9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4404AE-24C6-7DA0-B81C-333041F4E6E2}"/>
              </a:ext>
            </a:extLst>
          </p:cNvPr>
          <p:cNvSpPr txBox="1"/>
          <p:nvPr/>
        </p:nvSpPr>
        <p:spPr>
          <a:xfrm>
            <a:off x="446413" y="-614758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イラストやスペース仕切りを自由に動かして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使いやすいデスクトップ背景をつくりましょう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FFDA4AEC-8A2F-2502-7FF9-0C91FA76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36554" y="7734486"/>
            <a:ext cx="830988" cy="980717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391A1D97-90AA-BED5-CE57-B9B7EDB3F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16442" y="6592923"/>
            <a:ext cx="830986" cy="875110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BF5430B-AA43-38C7-3610-35B82A717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4633" y="5471987"/>
            <a:ext cx="468669" cy="799969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48A6C531-5D27-AEBB-4282-E387C72EA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36551" y="4470628"/>
            <a:ext cx="476750" cy="670681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1970C55-6C10-4A62-C0D9-66E83ED82930}"/>
              </a:ext>
            </a:extLst>
          </p:cNvPr>
          <p:cNvSpPr/>
          <p:nvPr/>
        </p:nvSpPr>
        <p:spPr>
          <a:xfrm>
            <a:off x="2809899" y="362848"/>
            <a:ext cx="6137835" cy="4617245"/>
          </a:xfrm>
          <a:prstGeom prst="roundRect">
            <a:avLst>
              <a:gd name="adj" fmla="val 5113"/>
            </a:avLst>
          </a:prstGeom>
          <a:solidFill>
            <a:srgbClr val="EDE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772903-AFE5-2B65-99BB-B80F3165D012}"/>
              </a:ext>
            </a:extLst>
          </p:cNvPr>
          <p:cNvSpPr/>
          <p:nvPr/>
        </p:nvSpPr>
        <p:spPr>
          <a:xfrm>
            <a:off x="9340265" y="362848"/>
            <a:ext cx="6137835" cy="4617245"/>
          </a:xfrm>
          <a:prstGeom prst="roundRect">
            <a:avLst>
              <a:gd name="adj" fmla="val 5113"/>
            </a:avLst>
          </a:prstGeom>
          <a:solidFill>
            <a:srgbClr val="F9C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05C5A40-DF70-CCC1-2445-10342D6597A4}"/>
              </a:ext>
            </a:extLst>
          </p:cNvPr>
          <p:cNvSpPr/>
          <p:nvPr/>
        </p:nvSpPr>
        <p:spPr>
          <a:xfrm>
            <a:off x="2809899" y="5357199"/>
            <a:ext cx="6137835" cy="4617245"/>
          </a:xfrm>
          <a:prstGeom prst="roundRect">
            <a:avLst>
              <a:gd name="adj" fmla="val 5113"/>
            </a:avLst>
          </a:prstGeom>
          <a:solidFill>
            <a:srgbClr val="E0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E8942E-A623-B595-8950-2D07165CA4D7}"/>
              </a:ext>
            </a:extLst>
          </p:cNvPr>
          <p:cNvSpPr/>
          <p:nvPr/>
        </p:nvSpPr>
        <p:spPr>
          <a:xfrm>
            <a:off x="12599293" y="5357199"/>
            <a:ext cx="2878807" cy="4617245"/>
          </a:xfrm>
          <a:prstGeom prst="roundRect">
            <a:avLst>
              <a:gd name="adj" fmla="val 9644"/>
            </a:avLst>
          </a:prstGeom>
          <a:solidFill>
            <a:srgbClr val="CC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524C17F-E878-21AD-E061-F8E044677C1E}"/>
              </a:ext>
            </a:extLst>
          </p:cNvPr>
          <p:cNvSpPr/>
          <p:nvPr/>
        </p:nvSpPr>
        <p:spPr>
          <a:xfrm>
            <a:off x="9340265" y="5357199"/>
            <a:ext cx="2878807" cy="4617245"/>
          </a:xfrm>
          <a:prstGeom prst="roundRect">
            <a:avLst>
              <a:gd name="adj" fmla="val 9644"/>
            </a:avLst>
          </a:prstGeom>
          <a:solidFill>
            <a:srgbClr val="E1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CC471EE4-F566-CF4D-998D-120E3B8B7E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08904" y="8950709"/>
            <a:ext cx="993927" cy="959355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EB54F499-78F1-DB83-4473-D7E29ED0CD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617775" y="5471889"/>
            <a:ext cx="680630" cy="991534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22546AE5-13B7-D98C-14F0-785C5EE4C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32373" y="8663206"/>
            <a:ext cx="1249163" cy="1095280"/>
          </a:xfrm>
          <a:prstGeom prst="rect">
            <a:avLst/>
          </a:prstGeom>
        </p:spPr>
      </p:pic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8B73CB47-CFAF-A3C4-6B47-DE3F6DFDBE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44565" y="3453436"/>
            <a:ext cx="490145" cy="1153283"/>
          </a:xfrm>
          <a:prstGeom prst="rect">
            <a:avLst/>
          </a:prstGeom>
        </p:spPr>
      </p:pic>
      <p:pic>
        <p:nvPicPr>
          <p:cNvPr id="28" name="グラフィックス 27">
            <a:extLst>
              <a:ext uri="{FF2B5EF4-FFF2-40B4-BE49-F238E27FC236}">
                <a16:creationId xmlns:a16="http://schemas.microsoft.com/office/drawing/2014/main" id="{A39A0B9F-0BFC-7C20-860E-18C585C84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171166" y="568936"/>
            <a:ext cx="1077177" cy="1113384"/>
          </a:xfrm>
          <a:prstGeom prst="rect">
            <a:avLst/>
          </a:prstGeom>
        </p:spPr>
      </p:pic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86EF0B76-29A6-85E2-43B1-C9E941A3E8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492911" y="3394398"/>
            <a:ext cx="739783" cy="875110"/>
          </a:xfrm>
          <a:prstGeom prst="rect">
            <a:avLst/>
          </a:prstGeom>
        </p:spPr>
      </p:pic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C1AF6644-7BB4-9E09-93DC-608FB2B00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516440" y="1343358"/>
            <a:ext cx="728018" cy="674748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B19C27EB-35E6-606D-FE9D-7B7F6E1F4CC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737777" y="2339073"/>
            <a:ext cx="291703" cy="87510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B3CFFC0-D615-74CB-47C0-548614F40E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6486" y="323292"/>
            <a:ext cx="2150444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13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新潟日報事業社　髙橋恵理子</dc:creator>
  <cp:lastModifiedBy>新潟日報事業社　髙橋恵理子</cp:lastModifiedBy>
  <cp:revision>18</cp:revision>
  <dcterms:created xsi:type="dcterms:W3CDTF">2022-10-03T03:54:43Z</dcterms:created>
  <dcterms:modified xsi:type="dcterms:W3CDTF">2022-10-12T08:42:33Z</dcterms:modified>
</cp:coreProperties>
</file>